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259" r:id="rId2"/>
    <p:sldId id="262" r:id="rId3"/>
    <p:sldId id="260" r:id="rId4"/>
    <p:sldId id="261" r:id="rId5"/>
    <p:sldId id="263" r:id="rId6"/>
    <p:sldId id="264" r:id="rId7"/>
    <p:sldId id="265" r:id="rId8"/>
    <p:sldId id="266" r:id="rId9"/>
    <p:sldId id="267" r:id="rId10"/>
    <p:sldId id="268" r:id="rId11"/>
    <p:sldId id="269" r:id="rId12"/>
    <p:sldId id="270" r:id="rId13"/>
    <p:sldId id="271" r:id="rId14"/>
    <p:sldId id="272" r:id="rId15"/>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2" autoAdjust="0"/>
    <p:restoredTop sz="70114" autoAdjust="0"/>
  </p:normalViewPr>
  <p:slideViewPr>
    <p:cSldViewPr>
      <p:cViewPr varScale="1">
        <p:scale>
          <a:sx n="91" d="100"/>
          <a:sy n="91" d="100"/>
        </p:scale>
        <p:origin x="1932" y="78"/>
      </p:cViewPr>
      <p:guideLst>
        <p:guide orient="horz" pos="2160"/>
        <p:guide pos="2880"/>
      </p:guideLst>
    </p:cSldViewPr>
  </p:slideViewPr>
  <p:outlineViewPr>
    <p:cViewPr>
      <p:scale>
        <a:sx n="33" d="100"/>
        <a:sy n="33" d="100"/>
      </p:scale>
      <p:origin x="0" y="-493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258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66cd47f36079f007" providerId="LiveId" clId="{70C5B3E0-C5A6-43BB-AC0D-1301EB02C919}"/>
    <pc:docChg chg="undo custSel addSld modSld sldOrd">
      <pc:chgData name="" userId="66cd47f36079f007" providerId="LiveId" clId="{70C5B3E0-C5A6-43BB-AC0D-1301EB02C919}" dt="2023-05-13T05:22:20.826" v="13859" actId="20577"/>
      <pc:docMkLst>
        <pc:docMk/>
      </pc:docMkLst>
      <pc:sldChg chg="modNotesTx">
        <pc:chgData name="" userId="66cd47f36079f007" providerId="LiveId" clId="{70C5B3E0-C5A6-43BB-AC0D-1301EB02C919}" dt="2023-05-12T11:02:17.756" v="8276" actId="6549"/>
        <pc:sldMkLst>
          <pc:docMk/>
          <pc:sldMk cId="0" sldId="259"/>
        </pc:sldMkLst>
      </pc:sldChg>
      <pc:sldChg chg="addSp delSp modSp delAnim modAnim modNotesTx">
        <pc:chgData name="" userId="66cd47f36079f007" providerId="LiveId" clId="{70C5B3E0-C5A6-43BB-AC0D-1301EB02C919}" dt="2023-05-11T19:36:05.790" v="8207" actId="478"/>
        <pc:sldMkLst>
          <pc:docMk/>
          <pc:sldMk cId="1015061090" sldId="260"/>
        </pc:sldMkLst>
        <pc:spChg chg="mod">
          <ac:chgData name="" userId="66cd47f36079f007" providerId="LiveId" clId="{70C5B3E0-C5A6-43BB-AC0D-1301EB02C919}" dt="2023-05-09T19:49:27.787" v="1952" actId="20577"/>
          <ac:spMkLst>
            <pc:docMk/>
            <pc:sldMk cId="1015061090" sldId="260"/>
            <ac:spMk id="2" creationId="{5DD7EF80-C249-4972-9313-8476E499ADD9}"/>
          </ac:spMkLst>
        </pc:spChg>
        <pc:spChg chg="mod">
          <ac:chgData name="" userId="66cd47f36079f007" providerId="LiveId" clId="{70C5B3E0-C5A6-43BB-AC0D-1301EB02C919}" dt="2023-05-09T19:49:38.886" v="1956" actId="14"/>
          <ac:spMkLst>
            <pc:docMk/>
            <pc:sldMk cId="1015061090" sldId="260"/>
            <ac:spMk id="3" creationId="{797CB8F0-4E10-499D-9167-647CAB892A51}"/>
          </ac:spMkLst>
        </pc:spChg>
        <pc:spChg chg="del">
          <ac:chgData name="" userId="66cd47f36079f007" providerId="LiveId" clId="{70C5B3E0-C5A6-43BB-AC0D-1301EB02C919}" dt="2023-05-07T19:26:10.527" v="0" actId="478"/>
          <ac:spMkLst>
            <pc:docMk/>
            <pc:sldMk cId="1015061090" sldId="260"/>
            <ac:spMk id="5" creationId="{99006AF4-5B0A-49C2-886A-E2A11BE87B50}"/>
          </ac:spMkLst>
        </pc:spChg>
        <pc:spChg chg="add mod">
          <ac:chgData name="" userId="66cd47f36079f007" providerId="LiveId" clId="{70C5B3E0-C5A6-43BB-AC0D-1301EB02C919}" dt="2023-05-09T19:49:49.565" v="1957" actId="1076"/>
          <ac:spMkLst>
            <pc:docMk/>
            <pc:sldMk cId="1015061090" sldId="260"/>
            <ac:spMk id="6" creationId="{6AA887CE-F3AA-4E51-8B26-DDB35C37DC87}"/>
          </ac:spMkLst>
        </pc:spChg>
        <pc:spChg chg="add mod">
          <ac:chgData name="" userId="66cd47f36079f007" providerId="LiveId" clId="{70C5B3E0-C5A6-43BB-AC0D-1301EB02C919}" dt="2023-05-09T19:51:31.668" v="1968" actId="1076"/>
          <ac:spMkLst>
            <pc:docMk/>
            <pc:sldMk cId="1015061090" sldId="260"/>
            <ac:spMk id="7" creationId="{EAED66B5-407E-4796-87C0-8D54F34C37F1}"/>
          </ac:spMkLst>
        </pc:spChg>
        <pc:spChg chg="add mod">
          <ac:chgData name="" userId="66cd47f36079f007" providerId="LiveId" clId="{70C5B3E0-C5A6-43BB-AC0D-1301EB02C919}" dt="2023-05-11T18:26:18.996" v="7097" actId="1076"/>
          <ac:spMkLst>
            <pc:docMk/>
            <pc:sldMk cId="1015061090" sldId="260"/>
            <ac:spMk id="8" creationId="{B6686D94-FD11-4B79-8FA2-ED5CBCFC6460}"/>
          </ac:spMkLst>
        </pc:spChg>
        <pc:spChg chg="add mod">
          <ac:chgData name="" userId="66cd47f36079f007" providerId="LiveId" clId="{70C5B3E0-C5A6-43BB-AC0D-1301EB02C919}" dt="2023-05-11T18:26:26.158" v="7098" actId="1076"/>
          <ac:spMkLst>
            <pc:docMk/>
            <pc:sldMk cId="1015061090" sldId="260"/>
            <ac:spMk id="9" creationId="{090B8140-36A3-4FC3-9053-C4FCE2BC7245}"/>
          </ac:spMkLst>
        </pc:spChg>
        <pc:spChg chg="add del mod">
          <ac:chgData name="" userId="66cd47f36079f007" providerId="LiveId" clId="{70C5B3E0-C5A6-43BB-AC0D-1301EB02C919}" dt="2023-05-11T19:36:05.790" v="8207" actId="478"/>
          <ac:spMkLst>
            <pc:docMk/>
            <pc:sldMk cId="1015061090" sldId="260"/>
            <ac:spMk id="10" creationId="{C43425A5-B61A-4D64-BE2E-53E761135961}"/>
          </ac:spMkLst>
        </pc:spChg>
        <pc:spChg chg="add del mod">
          <ac:chgData name="" userId="66cd47f36079f007" providerId="LiveId" clId="{70C5B3E0-C5A6-43BB-AC0D-1301EB02C919}" dt="2023-05-09T19:37:05.446" v="1737" actId="478"/>
          <ac:spMkLst>
            <pc:docMk/>
            <pc:sldMk cId="1015061090" sldId="260"/>
            <ac:spMk id="11" creationId="{9BFA35B7-6EBF-40A2-A57F-B974D96E0B9D}"/>
          </ac:spMkLst>
        </pc:spChg>
        <pc:spChg chg="add del mod">
          <ac:chgData name="" userId="66cd47f36079f007" providerId="LiveId" clId="{70C5B3E0-C5A6-43BB-AC0D-1301EB02C919}" dt="2023-05-09T19:35:27.886" v="1724" actId="478"/>
          <ac:spMkLst>
            <pc:docMk/>
            <pc:sldMk cId="1015061090" sldId="260"/>
            <ac:spMk id="12" creationId="{F3378EE6-E92B-4872-A637-1C4A8492EF39}"/>
          </ac:spMkLst>
        </pc:spChg>
        <pc:spChg chg="add del">
          <ac:chgData name="" userId="66cd47f36079f007" providerId="LiveId" clId="{70C5B3E0-C5A6-43BB-AC0D-1301EB02C919}" dt="2023-05-08T20:14:37.103" v="1603" actId="478"/>
          <ac:spMkLst>
            <pc:docMk/>
            <pc:sldMk cId="1015061090" sldId="260"/>
            <ac:spMk id="13" creationId="{59999A68-8C50-49C7-8F30-4C6F30C5E7CC}"/>
          </ac:spMkLst>
        </pc:spChg>
        <pc:picChg chg="add del mod">
          <ac:chgData name="" userId="66cd47f36079f007" providerId="LiveId" clId="{70C5B3E0-C5A6-43BB-AC0D-1301EB02C919}" dt="2023-05-09T19:35:29.902" v="1725" actId="478"/>
          <ac:picMkLst>
            <pc:docMk/>
            <pc:sldMk cId="1015061090" sldId="260"/>
            <ac:picMk id="5" creationId="{F68754A6-239E-43BD-97F7-04D7C80F6481}"/>
          </ac:picMkLst>
        </pc:picChg>
      </pc:sldChg>
      <pc:sldChg chg="addSp delSp modSp add delAnim modAnim modNotesTx">
        <pc:chgData name="" userId="66cd47f36079f007" providerId="LiveId" clId="{70C5B3E0-C5A6-43BB-AC0D-1301EB02C919}" dt="2023-05-11T18:27:49.076" v="7107" actId="1076"/>
        <pc:sldMkLst>
          <pc:docMk/>
          <pc:sldMk cId="2732065857" sldId="261"/>
        </pc:sldMkLst>
        <pc:spChg chg="mod">
          <ac:chgData name="" userId="66cd47f36079f007" providerId="LiveId" clId="{70C5B3E0-C5A6-43BB-AC0D-1301EB02C919}" dt="2023-05-09T19:43:06.077" v="1757" actId="20577"/>
          <ac:spMkLst>
            <pc:docMk/>
            <pc:sldMk cId="2732065857" sldId="261"/>
            <ac:spMk id="2" creationId="{5DD7EF80-C249-4972-9313-8476E499ADD9}"/>
          </ac:spMkLst>
        </pc:spChg>
        <pc:spChg chg="mod">
          <ac:chgData name="" userId="66cd47f36079f007" providerId="LiveId" clId="{70C5B3E0-C5A6-43BB-AC0D-1301EB02C919}" dt="2023-05-10T18:31:56.902" v="2464"/>
          <ac:spMkLst>
            <pc:docMk/>
            <pc:sldMk cId="2732065857" sldId="261"/>
            <ac:spMk id="3" creationId="{797CB8F0-4E10-499D-9167-647CAB892A51}"/>
          </ac:spMkLst>
        </pc:spChg>
        <pc:spChg chg="del mod">
          <ac:chgData name="" userId="66cd47f36079f007" providerId="LiveId" clId="{70C5B3E0-C5A6-43BB-AC0D-1301EB02C919}" dt="2023-05-09T19:52:45.069" v="1985" actId="478"/>
          <ac:spMkLst>
            <pc:docMk/>
            <pc:sldMk cId="2732065857" sldId="261"/>
            <ac:spMk id="6" creationId="{6AA887CE-F3AA-4E51-8B26-DDB35C37DC87}"/>
          </ac:spMkLst>
        </pc:spChg>
        <pc:spChg chg="del mod">
          <ac:chgData name="" userId="66cd47f36079f007" providerId="LiveId" clId="{70C5B3E0-C5A6-43BB-AC0D-1301EB02C919}" dt="2023-05-09T19:52:19.395" v="1976" actId="478"/>
          <ac:spMkLst>
            <pc:docMk/>
            <pc:sldMk cId="2732065857" sldId="261"/>
            <ac:spMk id="7" creationId="{EAED66B5-407E-4796-87C0-8D54F34C37F1}"/>
          </ac:spMkLst>
        </pc:spChg>
        <pc:spChg chg="add mod">
          <ac:chgData name="" userId="66cd47f36079f007" providerId="LiveId" clId="{70C5B3E0-C5A6-43BB-AC0D-1301EB02C919}" dt="2023-05-11T18:27:02.819" v="7105" actId="1076"/>
          <ac:spMkLst>
            <pc:docMk/>
            <pc:sldMk cId="2732065857" sldId="261"/>
            <ac:spMk id="8" creationId="{9871429D-B398-4C64-969D-6726B9E40544}"/>
          </ac:spMkLst>
        </pc:spChg>
        <pc:spChg chg="del mod">
          <ac:chgData name="" userId="66cd47f36079f007" providerId="LiveId" clId="{70C5B3E0-C5A6-43BB-AC0D-1301EB02C919}" dt="2023-05-09T19:52:28.193" v="1979" actId="478"/>
          <ac:spMkLst>
            <pc:docMk/>
            <pc:sldMk cId="2732065857" sldId="261"/>
            <ac:spMk id="8" creationId="{B6686D94-FD11-4B79-8FA2-ED5CBCFC6460}"/>
          </ac:spMkLst>
        </pc:spChg>
        <pc:spChg chg="del mod">
          <ac:chgData name="" userId="66cd47f36079f007" providerId="LiveId" clId="{70C5B3E0-C5A6-43BB-AC0D-1301EB02C919}" dt="2023-05-09T19:52:31.453" v="1981" actId="478"/>
          <ac:spMkLst>
            <pc:docMk/>
            <pc:sldMk cId="2732065857" sldId="261"/>
            <ac:spMk id="9" creationId="{090B8140-36A3-4FC3-9053-C4FCE2BC7245}"/>
          </ac:spMkLst>
        </pc:spChg>
        <pc:spChg chg="add mod">
          <ac:chgData name="" userId="66cd47f36079f007" providerId="LiveId" clId="{70C5B3E0-C5A6-43BB-AC0D-1301EB02C919}" dt="2023-05-11T18:26:55.890" v="7104" actId="1076"/>
          <ac:spMkLst>
            <pc:docMk/>
            <pc:sldMk cId="2732065857" sldId="261"/>
            <ac:spMk id="9" creationId="{A7620978-F606-411B-BEA4-A2DD62ED1F7C}"/>
          </ac:spMkLst>
        </pc:spChg>
        <pc:spChg chg="mod">
          <ac:chgData name="" userId="66cd47f36079f007" providerId="LiveId" clId="{70C5B3E0-C5A6-43BB-AC0D-1301EB02C919}" dt="2023-05-10T18:32:32.009" v="2466" actId="1076"/>
          <ac:spMkLst>
            <pc:docMk/>
            <pc:sldMk cId="2732065857" sldId="261"/>
            <ac:spMk id="10" creationId="{C43425A5-B61A-4D64-BE2E-53E761135961}"/>
          </ac:spMkLst>
        </pc:spChg>
        <pc:spChg chg="del mod ord">
          <ac:chgData name="" userId="66cd47f36079f007" providerId="LiveId" clId="{70C5B3E0-C5A6-43BB-AC0D-1301EB02C919}" dt="2023-05-11T17:55:18.340" v="6726"/>
          <ac:spMkLst>
            <pc:docMk/>
            <pc:sldMk cId="2732065857" sldId="261"/>
            <ac:spMk id="11" creationId="{9BFA35B7-6EBF-40A2-A57F-B974D96E0B9D}"/>
          </ac:spMkLst>
        </pc:spChg>
        <pc:spChg chg="mod ord">
          <ac:chgData name="" userId="66cd47f36079f007" providerId="LiveId" clId="{70C5B3E0-C5A6-43BB-AC0D-1301EB02C919}" dt="2023-05-11T18:27:49.076" v="7107" actId="1076"/>
          <ac:spMkLst>
            <pc:docMk/>
            <pc:sldMk cId="2732065857" sldId="261"/>
            <ac:spMk id="12" creationId="{F3378EE6-E92B-4872-A637-1C4A8492EF39}"/>
          </ac:spMkLst>
        </pc:spChg>
        <pc:picChg chg="del mod">
          <ac:chgData name="" userId="66cd47f36079f007" providerId="LiveId" clId="{70C5B3E0-C5A6-43BB-AC0D-1301EB02C919}" dt="2023-05-10T18:14:40.573" v="2205" actId="478"/>
          <ac:picMkLst>
            <pc:docMk/>
            <pc:sldMk cId="2732065857" sldId="261"/>
            <ac:picMk id="5" creationId="{F68754A6-239E-43BD-97F7-04D7C80F6481}"/>
          </ac:picMkLst>
        </pc:picChg>
        <pc:picChg chg="add del mod ord">
          <ac:chgData name="" userId="66cd47f36079f007" providerId="LiveId" clId="{70C5B3E0-C5A6-43BB-AC0D-1301EB02C919}" dt="2023-05-10T18:22:50.857" v="2217" actId="478"/>
          <ac:picMkLst>
            <pc:docMk/>
            <pc:sldMk cId="2732065857" sldId="261"/>
            <ac:picMk id="6" creationId="{FD6E750D-028C-467E-A36C-56FE060025A7}"/>
          </ac:picMkLst>
        </pc:picChg>
        <pc:picChg chg="add mod ord">
          <ac:chgData name="" userId="66cd47f36079f007" providerId="LiveId" clId="{70C5B3E0-C5A6-43BB-AC0D-1301EB02C919}" dt="2023-05-11T18:26:46.101" v="7102" actId="1076"/>
          <ac:picMkLst>
            <pc:docMk/>
            <pc:sldMk cId="2732065857" sldId="261"/>
            <ac:picMk id="13" creationId="{5483BCC7-6674-49E0-9B1D-D2E20FD9084B}"/>
          </ac:picMkLst>
        </pc:picChg>
      </pc:sldChg>
      <pc:sldChg chg="addSp delSp modSp add ord modAnim">
        <pc:chgData name="" userId="66cd47f36079f007" providerId="LiveId" clId="{70C5B3E0-C5A6-43BB-AC0D-1301EB02C919}" dt="2023-05-13T05:22:20.826" v="13859" actId="20577"/>
        <pc:sldMkLst>
          <pc:docMk/>
          <pc:sldMk cId="934975303" sldId="262"/>
        </pc:sldMkLst>
        <pc:spChg chg="mod">
          <ac:chgData name="" userId="66cd47f36079f007" providerId="LiveId" clId="{70C5B3E0-C5A6-43BB-AC0D-1301EB02C919}" dt="2023-05-09T19:49:11.224" v="1934" actId="20577"/>
          <ac:spMkLst>
            <pc:docMk/>
            <pc:sldMk cId="934975303" sldId="262"/>
            <ac:spMk id="2" creationId="{44690E47-D0FC-45CA-BF32-115DE5CA9918}"/>
          </ac:spMkLst>
        </pc:spChg>
        <pc:spChg chg="mod">
          <ac:chgData name="" userId="66cd47f36079f007" providerId="LiveId" clId="{70C5B3E0-C5A6-43BB-AC0D-1301EB02C919}" dt="2023-05-13T05:22:20.826" v="13859" actId="20577"/>
          <ac:spMkLst>
            <pc:docMk/>
            <pc:sldMk cId="934975303" sldId="262"/>
            <ac:spMk id="3" creationId="{2CEAA5F1-1444-4B1C-92D0-20D21C2A8168}"/>
          </ac:spMkLst>
        </pc:spChg>
        <pc:graphicFrameChg chg="add del mod">
          <ac:chgData name="" userId="66cd47f36079f007" providerId="LiveId" clId="{70C5B3E0-C5A6-43BB-AC0D-1301EB02C919}" dt="2023-05-09T19:44:50.665" v="1837" actId="478"/>
          <ac:graphicFrameMkLst>
            <pc:docMk/>
            <pc:sldMk cId="934975303" sldId="262"/>
            <ac:graphicFrameMk id="4" creationId="{378CABB8-2F24-497D-BB15-41536E4E760D}"/>
          </ac:graphicFrameMkLst>
        </pc:graphicFrameChg>
        <pc:picChg chg="add mod">
          <ac:chgData name="" userId="66cd47f36079f007" providerId="LiveId" clId="{70C5B3E0-C5A6-43BB-AC0D-1301EB02C919}" dt="2023-05-11T19:34:40.702" v="8205" actId="14100"/>
          <ac:picMkLst>
            <pc:docMk/>
            <pc:sldMk cId="934975303" sldId="262"/>
            <ac:picMk id="6" creationId="{B76C500E-6F5B-4311-8718-73EE5B771D63}"/>
          </ac:picMkLst>
        </pc:picChg>
      </pc:sldChg>
      <pc:sldChg chg="addSp delSp modSp add modAnim modNotes modNotesTx">
        <pc:chgData name="" userId="66cd47f36079f007" providerId="LiveId" clId="{70C5B3E0-C5A6-43BB-AC0D-1301EB02C919}" dt="2023-05-12T11:24:02.992" v="8675" actId="1076"/>
        <pc:sldMkLst>
          <pc:docMk/>
          <pc:sldMk cId="1453221611" sldId="263"/>
        </pc:sldMkLst>
        <pc:spChg chg="mod">
          <ac:chgData name="" userId="66cd47f36079f007" providerId="LiveId" clId="{70C5B3E0-C5A6-43BB-AC0D-1301EB02C919}" dt="2023-05-09T20:10:41.619" v="2035" actId="20577"/>
          <ac:spMkLst>
            <pc:docMk/>
            <pc:sldMk cId="1453221611" sldId="263"/>
            <ac:spMk id="2" creationId="{1357A296-E57B-496D-8273-C33A9C53730F}"/>
          </ac:spMkLst>
        </pc:spChg>
        <pc:spChg chg="mod">
          <ac:chgData name="" userId="66cd47f36079f007" providerId="LiveId" clId="{70C5B3E0-C5A6-43BB-AC0D-1301EB02C919}" dt="2023-05-12T11:09:22.595" v="8464" actId="27636"/>
          <ac:spMkLst>
            <pc:docMk/>
            <pc:sldMk cId="1453221611" sldId="263"/>
            <ac:spMk id="3" creationId="{59B67C8F-3BA2-4633-BC31-59ED0D23D225}"/>
          </ac:spMkLst>
        </pc:spChg>
        <pc:spChg chg="add mod">
          <ac:chgData name="" userId="66cd47f36079f007" providerId="LiveId" clId="{70C5B3E0-C5A6-43BB-AC0D-1301EB02C919}" dt="2023-05-12T11:23:55.208" v="8673" actId="1076"/>
          <ac:spMkLst>
            <pc:docMk/>
            <pc:sldMk cId="1453221611" sldId="263"/>
            <ac:spMk id="4" creationId="{C79E1BE5-14C6-4DE2-A7B1-31171806A1D7}"/>
          </ac:spMkLst>
        </pc:spChg>
        <pc:spChg chg="add mod">
          <ac:chgData name="" userId="66cd47f36079f007" providerId="LiveId" clId="{70C5B3E0-C5A6-43BB-AC0D-1301EB02C919}" dt="2023-05-12T11:23:59.016" v="8674" actId="1076"/>
          <ac:spMkLst>
            <pc:docMk/>
            <pc:sldMk cId="1453221611" sldId="263"/>
            <ac:spMk id="5" creationId="{10339FBA-93E6-4F3D-B3C4-F4E92C7EFA01}"/>
          </ac:spMkLst>
        </pc:spChg>
        <pc:spChg chg="add mod">
          <ac:chgData name="" userId="66cd47f36079f007" providerId="LiveId" clId="{70C5B3E0-C5A6-43BB-AC0D-1301EB02C919}" dt="2023-05-12T11:24:02.992" v="8675" actId="1076"/>
          <ac:spMkLst>
            <pc:docMk/>
            <pc:sldMk cId="1453221611" sldId="263"/>
            <ac:spMk id="6" creationId="{896FB037-3D5A-4CA5-BC35-655E467E7EA7}"/>
          </ac:spMkLst>
        </pc:spChg>
        <pc:spChg chg="add del">
          <ac:chgData name="" userId="66cd47f36079f007" providerId="LiveId" clId="{70C5B3E0-C5A6-43BB-AC0D-1301EB02C919}" dt="2023-05-12T11:19:24.549" v="8597"/>
          <ac:spMkLst>
            <pc:docMk/>
            <pc:sldMk cId="1453221611" sldId="263"/>
            <ac:spMk id="7" creationId="{2E8999B5-6450-49FD-BF2C-AADBC7E8EBF8}"/>
          </ac:spMkLst>
        </pc:spChg>
      </pc:sldChg>
      <pc:sldChg chg="addSp delSp modSp add delAnim modAnim modNotesTx">
        <pc:chgData name="" userId="66cd47f36079f007" providerId="LiveId" clId="{70C5B3E0-C5A6-43BB-AC0D-1301EB02C919}" dt="2023-05-11T19:37:49" v="8211" actId="6549"/>
        <pc:sldMkLst>
          <pc:docMk/>
          <pc:sldMk cId="3002102775" sldId="264"/>
        </pc:sldMkLst>
        <pc:spChg chg="mod">
          <ac:chgData name="" userId="66cd47f36079f007" providerId="LiveId" clId="{70C5B3E0-C5A6-43BB-AC0D-1301EB02C919}" dt="2023-05-10T19:37:51.321" v="4518" actId="20577"/>
          <ac:spMkLst>
            <pc:docMk/>
            <pc:sldMk cId="3002102775" sldId="264"/>
            <ac:spMk id="2" creationId="{FD6400EF-64C7-4851-BF7A-7A5C2B0FF9E0}"/>
          </ac:spMkLst>
        </pc:spChg>
        <pc:spChg chg="mod">
          <ac:chgData name="" userId="66cd47f36079f007" providerId="LiveId" clId="{70C5B3E0-C5A6-43BB-AC0D-1301EB02C919}" dt="2023-05-11T19:29:16.666" v="8159" actId="20577"/>
          <ac:spMkLst>
            <pc:docMk/>
            <pc:sldMk cId="3002102775" sldId="264"/>
            <ac:spMk id="3" creationId="{20282A3B-3C4F-41CC-9394-CECA1CC99A5F}"/>
          </ac:spMkLst>
        </pc:spChg>
        <pc:spChg chg="add del">
          <ac:chgData name="" userId="66cd47f36079f007" providerId="LiveId" clId="{70C5B3E0-C5A6-43BB-AC0D-1301EB02C919}" dt="2023-05-10T19:44:50.408" v="4827" actId="478"/>
          <ac:spMkLst>
            <pc:docMk/>
            <pc:sldMk cId="3002102775" sldId="264"/>
            <ac:spMk id="4" creationId="{522A1767-D71D-42E8-BD85-6E2D00B9181F}"/>
          </ac:spMkLst>
        </pc:spChg>
        <pc:spChg chg="add mod">
          <ac:chgData name="" userId="66cd47f36079f007" providerId="LiveId" clId="{70C5B3E0-C5A6-43BB-AC0D-1301EB02C919}" dt="2023-05-11T19:29:24.146" v="8160" actId="1076"/>
          <ac:spMkLst>
            <pc:docMk/>
            <pc:sldMk cId="3002102775" sldId="264"/>
            <ac:spMk id="5" creationId="{3ED82675-D56A-4585-9624-51DEB2800B4D}"/>
          </ac:spMkLst>
        </pc:spChg>
        <pc:spChg chg="add mod">
          <ac:chgData name="" userId="66cd47f36079f007" providerId="LiveId" clId="{70C5B3E0-C5A6-43BB-AC0D-1301EB02C919}" dt="2023-05-11T19:29:28.006" v="8161" actId="1076"/>
          <ac:spMkLst>
            <pc:docMk/>
            <pc:sldMk cId="3002102775" sldId="264"/>
            <ac:spMk id="8" creationId="{B4264586-E5B9-4E57-9577-7100C74A2C8F}"/>
          </ac:spMkLst>
        </pc:spChg>
        <pc:spChg chg="add mod">
          <ac:chgData name="" userId="66cd47f36079f007" providerId="LiveId" clId="{70C5B3E0-C5A6-43BB-AC0D-1301EB02C919}" dt="2023-05-11T19:37:49" v="8211" actId="6549"/>
          <ac:spMkLst>
            <pc:docMk/>
            <pc:sldMk cId="3002102775" sldId="264"/>
            <ac:spMk id="9" creationId="{61CE723E-E020-46CA-8AF9-2C1F02F3D4A7}"/>
          </ac:spMkLst>
        </pc:spChg>
        <pc:picChg chg="add mod ord">
          <ac:chgData name="" userId="66cd47f36079f007" providerId="LiveId" clId="{70C5B3E0-C5A6-43BB-AC0D-1301EB02C919}" dt="2023-05-11T19:29:52.575" v="8166" actId="171"/>
          <ac:picMkLst>
            <pc:docMk/>
            <pc:sldMk cId="3002102775" sldId="264"/>
            <ac:picMk id="6" creationId="{A358B7D5-36C1-437C-91B7-155E131AF30D}"/>
          </ac:picMkLst>
        </pc:picChg>
        <pc:picChg chg="add del mod">
          <ac:chgData name="" userId="66cd47f36079f007" providerId="LiveId" clId="{70C5B3E0-C5A6-43BB-AC0D-1301EB02C919}" dt="2023-05-11T19:15:59.618" v="7876" actId="478"/>
          <ac:picMkLst>
            <pc:docMk/>
            <pc:sldMk cId="3002102775" sldId="264"/>
            <ac:picMk id="7" creationId="{2C5E5E49-566A-4AE5-9708-D851557D418C}"/>
          </ac:picMkLst>
        </pc:picChg>
      </pc:sldChg>
      <pc:sldChg chg="addSp delSp modSp add delAnim modAnim modNotesTx">
        <pc:chgData name="" userId="66cd47f36079f007" providerId="LiveId" clId="{70C5B3E0-C5A6-43BB-AC0D-1301EB02C919}" dt="2023-05-11T19:40:39.822" v="8275"/>
        <pc:sldMkLst>
          <pc:docMk/>
          <pc:sldMk cId="3903071054" sldId="265"/>
        </pc:sldMkLst>
        <pc:spChg chg="mod">
          <ac:chgData name="" userId="66cd47f36079f007" providerId="LiveId" clId="{70C5B3E0-C5A6-43BB-AC0D-1301EB02C919}" dt="2023-05-10T19:54:35.704" v="5344" actId="20577"/>
          <ac:spMkLst>
            <pc:docMk/>
            <pc:sldMk cId="3903071054" sldId="265"/>
            <ac:spMk id="2" creationId="{FC145093-304A-436A-B7A3-4BE764F19C86}"/>
          </ac:spMkLst>
        </pc:spChg>
        <pc:spChg chg="mod">
          <ac:chgData name="" userId="66cd47f36079f007" providerId="LiveId" clId="{70C5B3E0-C5A6-43BB-AC0D-1301EB02C919}" dt="2023-05-11T19:39:09.245" v="8266" actId="20577"/>
          <ac:spMkLst>
            <pc:docMk/>
            <pc:sldMk cId="3903071054" sldId="265"/>
            <ac:spMk id="3" creationId="{490A2337-BDAF-4AEA-ADAD-BB5CE983BA9A}"/>
          </ac:spMkLst>
        </pc:spChg>
        <pc:spChg chg="add mod">
          <ac:chgData name="" userId="66cd47f36079f007" providerId="LiveId" clId="{70C5B3E0-C5A6-43BB-AC0D-1301EB02C919}" dt="2023-05-11T19:32:42.348" v="8186" actId="1076"/>
          <ac:spMkLst>
            <pc:docMk/>
            <pc:sldMk cId="3903071054" sldId="265"/>
            <ac:spMk id="4" creationId="{CF09F686-D8FF-4216-9681-B668AC01C567}"/>
          </ac:spMkLst>
        </pc:spChg>
        <pc:spChg chg="add mod">
          <ac:chgData name="" userId="66cd47f36079f007" providerId="LiveId" clId="{70C5B3E0-C5A6-43BB-AC0D-1301EB02C919}" dt="2023-05-11T19:39:45.841" v="8273" actId="1076"/>
          <ac:spMkLst>
            <pc:docMk/>
            <pc:sldMk cId="3903071054" sldId="265"/>
            <ac:spMk id="6" creationId="{839C57A2-63F1-4AA7-B33A-27F3B0F195C7}"/>
          </ac:spMkLst>
        </pc:spChg>
        <pc:spChg chg="add mod">
          <ac:chgData name="" userId="66cd47f36079f007" providerId="LiveId" clId="{70C5B3E0-C5A6-43BB-AC0D-1301EB02C919}" dt="2023-05-11T19:39:41.354" v="8271" actId="1076"/>
          <ac:spMkLst>
            <pc:docMk/>
            <pc:sldMk cId="3903071054" sldId="265"/>
            <ac:spMk id="7" creationId="{75800CAC-468C-401C-ABBA-C45185EECC31}"/>
          </ac:spMkLst>
        </pc:spChg>
        <pc:spChg chg="add mod">
          <ac:chgData name="" userId="66cd47f36079f007" providerId="LiveId" clId="{70C5B3E0-C5A6-43BB-AC0D-1301EB02C919}" dt="2023-05-11T19:39:43.426" v="8272" actId="1076"/>
          <ac:spMkLst>
            <pc:docMk/>
            <pc:sldMk cId="3903071054" sldId="265"/>
            <ac:spMk id="10" creationId="{3F153908-1DDC-4BDC-A314-8D38E50A995E}"/>
          </ac:spMkLst>
        </pc:spChg>
        <pc:picChg chg="add del mod modCrop">
          <ac:chgData name="" userId="66cd47f36079f007" providerId="LiveId" clId="{70C5B3E0-C5A6-43BB-AC0D-1301EB02C919}" dt="2023-05-10T20:24:38.190" v="6038" actId="478"/>
          <ac:picMkLst>
            <pc:docMk/>
            <pc:sldMk cId="3903071054" sldId="265"/>
            <ac:picMk id="6" creationId="{1ED0A1EC-02AC-4794-994E-2447BF73DE27}"/>
          </ac:picMkLst>
        </pc:picChg>
        <pc:picChg chg="add del mod">
          <ac:chgData name="" userId="66cd47f36079f007" providerId="LiveId" clId="{70C5B3E0-C5A6-43BB-AC0D-1301EB02C919}" dt="2023-05-11T18:59:09.656" v="7778" actId="478"/>
          <ac:picMkLst>
            <pc:docMk/>
            <pc:sldMk cId="3903071054" sldId="265"/>
            <ac:picMk id="8" creationId="{CAA2C37D-9EC8-4D0E-9222-BD39EDBA7072}"/>
          </ac:picMkLst>
        </pc:picChg>
        <pc:picChg chg="add mod">
          <ac:chgData name="" userId="66cd47f36079f007" providerId="LiveId" clId="{70C5B3E0-C5A6-43BB-AC0D-1301EB02C919}" dt="2023-05-11T18:59:23.343" v="7782" actId="1076"/>
          <ac:picMkLst>
            <pc:docMk/>
            <pc:sldMk cId="3903071054" sldId="265"/>
            <ac:picMk id="9" creationId="{0D26FC64-AEE3-401A-9E9D-EAB8690C4A18}"/>
          </ac:picMkLst>
        </pc:picChg>
      </pc:sldChg>
      <pc:sldChg chg="addSp modSp add modAnim modNotes modNotesTx">
        <pc:chgData name="" userId="66cd47f36079f007" providerId="LiveId" clId="{70C5B3E0-C5A6-43BB-AC0D-1301EB02C919}" dt="2023-05-12T12:31:56.306" v="9509" actId="1076"/>
        <pc:sldMkLst>
          <pc:docMk/>
          <pc:sldMk cId="2283663850" sldId="266"/>
        </pc:sldMkLst>
        <pc:spChg chg="mod">
          <ac:chgData name="" userId="66cd47f36079f007" providerId="LiveId" clId="{70C5B3E0-C5A6-43BB-AC0D-1301EB02C919}" dt="2023-05-12T11:38:58.777" v="8844" actId="20577"/>
          <ac:spMkLst>
            <pc:docMk/>
            <pc:sldMk cId="2283663850" sldId="266"/>
            <ac:spMk id="2" creationId="{BCBA8D4A-A20A-421B-BBD9-DF2C121350A3}"/>
          </ac:spMkLst>
        </pc:spChg>
        <pc:spChg chg="mod">
          <ac:chgData name="" userId="66cd47f36079f007" providerId="LiveId" clId="{70C5B3E0-C5A6-43BB-AC0D-1301EB02C919}" dt="2023-05-12T11:53:57.997" v="9075" actId="20577"/>
          <ac:spMkLst>
            <pc:docMk/>
            <pc:sldMk cId="2283663850" sldId="266"/>
            <ac:spMk id="3" creationId="{B87C9F50-0978-4315-BEE6-7F4F65794155}"/>
          </ac:spMkLst>
        </pc:spChg>
        <pc:spChg chg="add mod">
          <ac:chgData name="" userId="66cd47f36079f007" providerId="LiveId" clId="{70C5B3E0-C5A6-43BB-AC0D-1301EB02C919}" dt="2023-05-12T12:31:41.595" v="9504" actId="1076"/>
          <ac:spMkLst>
            <pc:docMk/>
            <pc:sldMk cId="2283663850" sldId="266"/>
            <ac:spMk id="4" creationId="{5EF185AC-EEC9-40F5-8BB0-FDA132879D90}"/>
          </ac:spMkLst>
        </pc:spChg>
        <pc:spChg chg="add mod">
          <ac:chgData name="" userId="66cd47f36079f007" providerId="LiveId" clId="{70C5B3E0-C5A6-43BB-AC0D-1301EB02C919}" dt="2023-05-12T12:31:48.256" v="9508" actId="20577"/>
          <ac:spMkLst>
            <pc:docMk/>
            <pc:sldMk cId="2283663850" sldId="266"/>
            <ac:spMk id="5" creationId="{0F34B7AF-45FC-4EC8-9A48-0B0FBC8BF4ED}"/>
          </ac:spMkLst>
        </pc:spChg>
        <pc:spChg chg="add mod">
          <ac:chgData name="" userId="66cd47f36079f007" providerId="LiveId" clId="{70C5B3E0-C5A6-43BB-AC0D-1301EB02C919}" dt="2023-05-12T12:31:56.306" v="9509" actId="1076"/>
          <ac:spMkLst>
            <pc:docMk/>
            <pc:sldMk cId="2283663850" sldId="266"/>
            <ac:spMk id="6" creationId="{2DBACA10-399B-4545-91CA-24B433D089BD}"/>
          </ac:spMkLst>
        </pc:spChg>
      </pc:sldChg>
      <pc:sldChg chg="addSp delSp modSp add modAnim modNotesTx">
        <pc:chgData name="" userId="66cd47f36079f007" providerId="LiveId" clId="{70C5B3E0-C5A6-43BB-AC0D-1301EB02C919}" dt="2023-05-12T13:08:20.795" v="10246"/>
        <pc:sldMkLst>
          <pc:docMk/>
          <pc:sldMk cId="3689724128" sldId="267"/>
        </pc:sldMkLst>
        <pc:spChg chg="mod">
          <ac:chgData name="" userId="66cd47f36079f007" providerId="LiveId" clId="{70C5B3E0-C5A6-43BB-AC0D-1301EB02C919}" dt="2023-05-12T12:47:30.619" v="9593" actId="20577"/>
          <ac:spMkLst>
            <pc:docMk/>
            <pc:sldMk cId="3689724128" sldId="267"/>
            <ac:spMk id="2" creationId="{2C67187A-9964-45B2-8170-9EB4F9519FF8}"/>
          </ac:spMkLst>
        </pc:spChg>
        <pc:spChg chg="mod">
          <ac:chgData name="" userId="66cd47f36079f007" providerId="LiveId" clId="{70C5B3E0-C5A6-43BB-AC0D-1301EB02C919}" dt="2023-05-12T13:03:05.557" v="10180" actId="20577"/>
          <ac:spMkLst>
            <pc:docMk/>
            <pc:sldMk cId="3689724128" sldId="267"/>
            <ac:spMk id="3" creationId="{6678E21A-4D01-43DB-AF58-7B0AD5E3F50D}"/>
          </ac:spMkLst>
        </pc:spChg>
        <pc:spChg chg="add mod">
          <ac:chgData name="" userId="66cd47f36079f007" providerId="LiveId" clId="{70C5B3E0-C5A6-43BB-AC0D-1301EB02C919}" dt="2023-05-12T13:07:15.250" v="10240" actId="1076"/>
          <ac:spMkLst>
            <pc:docMk/>
            <pc:sldMk cId="3689724128" sldId="267"/>
            <ac:spMk id="4" creationId="{16E73C1F-2E9F-4895-AF28-0F8CE990D27D}"/>
          </ac:spMkLst>
        </pc:spChg>
        <pc:spChg chg="add del">
          <ac:chgData name="" userId="66cd47f36079f007" providerId="LiveId" clId="{70C5B3E0-C5A6-43BB-AC0D-1301EB02C919}" dt="2023-05-12T12:54:02.421" v="9957"/>
          <ac:spMkLst>
            <pc:docMk/>
            <pc:sldMk cId="3689724128" sldId="267"/>
            <ac:spMk id="5" creationId="{A2B156EF-3893-4F6B-A770-E5374BF80411}"/>
          </ac:spMkLst>
        </pc:spChg>
        <pc:spChg chg="add mod">
          <ac:chgData name="" userId="66cd47f36079f007" providerId="LiveId" clId="{70C5B3E0-C5A6-43BB-AC0D-1301EB02C919}" dt="2023-05-12T13:07:06.898" v="10239" actId="1076"/>
          <ac:spMkLst>
            <pc:docMk/>
            <pc:sldMk cId="3689724128" sldId="267"/>
            <ac:spMk id="6" creationId="{33F974A7-AB68-419F-BF18-2EA02F0FE0B6}"/>
          </ac:spMkLst>
        </pc:spChg>
        <pc:spChg chg="add mod">
          <ac:chgData name="" userId="66cd47f36079f007" providerId="LiveId" clId="{70C5B3E0-C5A6-43BB-AC0D-1301EB02C919}" dt="2023-05-12T13:07:21.601" v="10241" actId="1076"/>
          <ac:spMkLst>
            <pc:docMk/>
            <pc:sldMk cId="3689724128" sldId="267"/>
            <ac:spMk id="7" creationId="{97E24F19-6D80-4D31-8E6F-9F596D4B63E2}"/>
          </ac:spMkLst>
        </pc:spChg>
        <pc:spChg chg="add mod">
          <ac:chgData name="" userId="66cd47f36079f007" providerId="LiveId" clId="{70C5B3E0-C5A6-43BB-AC0D-1301EB02C919}" dt="2023-05-12T13:07:26.554" v="10242" actId="1076"/>
          <ac:spMkLst>
            <pc:docMk/>
            <pc:sldMk cId="3689724128" sldId="267"/>
            <ac:spMk id="8" creationId="{3681A2E2-C77E-430D-B640-08EF8E1E39AE}"/>
          </ac:spMkLst>
        </pc:spChg>
      </pc:sldChg>
      <pc:sldChg chg="addSp delSp modSp add delAnim modAnim modNotesTx">
        <pc:chgData name="" userId="66cd47f36079f007" providerId="LiveId" clId="{70C5B3E0-C5A6-43BB-AC0D-1301EB02C919}" dt="2023-05-12T18:45:52.743" v="12926" actId="20577"/>
        <pc:sldMkLst>
          <pc:docMk/>
          <pc:sldMk cId="2973122843" sldId="268"/>
        </pc:sldMkLst>
        <pc:spChg chg="mod">
          <ac:chgData name="" userId="66cd47f36079f007" providerId="LiveId" clId="{70C5B3E0-C5A6-43BB-AC0D-1301EB02C919}" dt="2023-05-12T13:08:35.460" v="10264" actId="20577"/>
          <ac:spMkLst>
            <pc:docMk/>
            <pc:sldMk cId="2973122843" sldId="268"/>
            <ac:spMk id="2" creationId="{2C67187A-9964-45B2-8170-9EB4F9519FF8}"/>
          </ac:spMkLst>
        </pc:spChg>
        <pc:spChg chg="mod">
          <ac:chgData name="" userId="66cd47f36079f007" providerId="LiveId" clId="{70C5B3E0-C5A6-43BB-AC0D-1301EB02C919}" dt="2023-05-12T13:24:07.054" v="10796" actId="113"/>
          <ac:spMkLst>
            <pc:docMk/>
            <pc:sldMk cId="2973122843" sldId="268"/>
            <ac:spMk id="3" creationId="{6678E21A-4D01-43DB-AF58-7B0AD5E3F50D}"/>
          </ac:spMkLst>
        </pc:spChg>
        <pc:spChg chg="del">
          <ac:chgData name="" userId="66cd47f36079f007" providerId="LiveId" clId="{70C5B3E0-C5A6-43BB-AC0D-1301EB02C919}" dt="2023-05-12T13:08:43.862" v="10270" actId="478"/>
          <ac:spMkLst>
            <pc:docMk/>
            <pc:sldMk cId="2973122843" sldId="268"/>
            <ac:spMk id="4" creationId="{16E73C1F-2E9F-4895-AF28-0F8CE990D27D}"/>
          </ac:spMkLst>
        </pc:spChg>
        <pc:spChg chg="mod">
          <ac:chgData name="" userId="66cd47f36079f007" providerId="LiveId" clId="{70C5B3E0-C5A6-43BB-AC0D-1301EB02C919}" dt="2023-05-12T13:31:58.910" v="10887" actId="1076"/>
          <ac:spMkLst>
            <pc:docMk/>
            <pc:sldMk cId="2973122843" sldId="268"/>
            <ac:spMk id="6" creationId="{33F974A7-AB68-419F-BF18-2EA02F0FE0B6}"/>
          </ac:spMkLst>
        </pc:spChg>
        <pc:spChg chg="del">
          <ac:chgData name="" userId="66cd47f36079f007" providerId="LiveId" clId="{70C5B3E0-C5A6-43BB-AC0D-1301EB02C919}" dt="2023-05-12T13:08:49.136" v="10274" actId="478"/>
          <ac:spMkLst>
            <pc:docMk/>
            <pc:sldMk cId="2973122843" sldId="268"/>
            <ac:spMk id="7" creationId="{97E24F19-6D80-4D31-8E6F-9F596D4B63E2}"/>
          </ac:spMkLst>
        </pc:spChg>
        <pc:spChg chg="del mod">
          <ac:chgData name="" userId="66cd47f36079f007" providerId="LiveId" clId="{70C5B3E0-C5A6-43BB-AC0D-1301EB02C919}" dt="2023-05-12T13:08:47.576" v="10273" actId="478"/>
          <ac:spMkLst>
            <pc:docMk/>
            <pc:sldMk cId="2973122843" sldId="268"/>
            <ac:spMk id="8" creationId="{3681A2E2-C77E-430D-B640-08EF8E1E39AE}"/>
          </ac:spMkLst>
        </pc:spChg>
        <pc:spChg chg="add mod">
          <ac:chgData name="" userId="66cd47f36079f007" providerId="LiveId" clId="{70C5B3E0-C5A6-43BB-AC0D-1301EB02C919}" dt="2023-05-12T13:31:53.638" v="10886" actId="1076"/>
          <ac:spMkLst>
            <pc:docMk/>
            <pc:sldMk cId="2973122843" sldId="268"/>
            <ac:spMk id="9" creationId="{47DCFFBD-636D-470C-A85B-2A4A4F67DEDD}"/>
          </ac:spMkLst>
        </pc:spChg>
        <pc:spChg chg="add mod">
          <ac:chgData name="" userId="66cd47f36079f007" providerId="LiveId" clId="{70C5B3E0-C5A6-43BB-AC0D-1301EB02C919}" dt="2023-05-12T18:45:52.743" v="12926" actId="20577"/>
          <ac:spMkLst>
            <pc:docMk/>
            <pc:sldMk cId="2973122843" sldId="268"/>
            <ac:spMk id="10" creationId="{8E16E228-71CF-4013-B4D0-4FE5E625A5B6}"/>
          </ac:spMkLst>
        </pc:spChg>
      </pc:sldChg>
      <pc:sldChg chg="addSp delSp modSp add delAnim modAnim modNotesTx">
        <pc:chgData name="" userId="66cd47f36079f007" providerId="LiveId" clId="{70C5B3E0-C5A6-43BB-AC0D-1301EB02C919}" dt="2023-05-12T16:54:29.983" v="11528" actId="1076"/>
        <pc:sldMkLst>
          <pc:docMk/>
          <pc:sldMk cId="1439464357" sldId="269"/>
        </pc:sldMkLst>
        <pc:spChg chg="mod">
          <ac:chgData name="" userId="66cd47f36079f007" providerId="LiveId" clId="{70C5B3E0-C5A6-43BB-AC0D-1301EB02C919}" dt="2023-05-12T15:48:10.199" v="11523" actId="20577"/>
          <ac:spMkLst>
            <pc:docMk/>
            <pc:sldMk cId="1439464357" sldId="269"/>
            <ac:spMk id="3" creationId="{6678E21A-4D01-43DB-AF58-7B0AD5E3F50D}"/>
          </ac:spMkLst>
        </pc:spChg>
        <pc:spChg chg="add del">
          <ac:chgData name="" userId="66cd47f36079f007" providerId="LiveId" clId="{70C5B3E0-C5A6-43BB-AC0D-1301EB02C919}" dt="2023-05-12T13:43:13.941" v="11104"/>
          <ac:spMkLst>
            <pc:docMk/>
            <pc:sldMk cId="1439464357" sldId="269"/>
            <ac:spMk id="4" creationId="{5DA384C5-30F7-4B74-8A84-54BF21253F0B}"/>
          </ac:spMkLst>
        </pc:spChg>
        <pc:spChg chg="add mod">
          <ac:chgData name="" userId="66cd47f36079f007" providerId="LiveId" clId="{70C5B3E0-C5A6-43BB-AC0D-1301EB02C919}" dt="2023-05-12T16:54:29.983" v="11528" actId="1076"/>
          <ac:spMkLst>
            <pc:docMk/>
            <pc:sldMk cId="1439464357" sldId="269"/>
            <ac:spMk id="5" creationId="{6E4B9211-6529-41BE-BF57-B9C831482EAD}"/>
          </ac:spMkLst>
        </pc:spChg>
        <pc:spChg chg="add del">
          <ac:chgData name="" userId="66cd47f36079f007" providerId="LiveId" clId="{70C5B3E0-C5A6-43BB-AC0D-1301EB02C919}" dt="2023-05-12T13:43:18.976" v="11106"/>
          <ac:spMkLst>
            <pc:docMk/>
            <pc:sldMk cId="1439464357" sldId="269"/>
            <ac:spMk id="5" creationId="{ECD2DCC1-BE7A-4391-865D-836CFC108A50}"/>
          </ac:spMkLst>
        </pc:spChg>
        <pc:spChg chg="mod">
          <ac:chgData name="" userId="66cd47f36079f007" providerId="LiveId" clId="{70C5B3E0-C5A6-43BB-AC0D-1301EB02C919}" dt="2023-05-12T15:48:22.501" v="11525" actId="1076"/>
          <ac:spMkLst>
            <pc:docMk/>
            <pc:sldMk cId="1439464357" sldId="269"/>
            <ac:spMk id="6" creationId="{33F974A7-AB68-419F-BF18-2EA02F0FE0B6}"/>
          </ac:spMkLst>
        </pc:spChg>
        <pc:spChg chg="del">
          <ac:chgData name="" userId="66cd47f36079f007" providerId="LiveId" clId="{70C5B3E0-C5A6-43BB-AC0D-1301EB02C919}" dt="2023-05-12T13:33:19.109" v="10896" actId="478"/>
          <ac:spMkLst>
            <pc:docMk/>
            <pc:sldMk cId="1439464357" sldId="269"/>
            <ac:spMk id="9" creationId="{47DCFFBD-636D-470C-A85B-2A4A4F67DEDD}"/>
          </ac:spMkLst>
        </pc:spChg>
        <pc:spChg chg="del mod">
          <ac:chgData name="" userId="66cd47f36079f007" providerId="LiveId" clId="{70C5B3E0-C5A6-43BB-AC0D-1301EB02C919}" dt="2023-05-12T13:33:16.461" v="10895" actId="478"/>
          <ac:spMkLst>
            <pc:docMk/>
            <pc:sldMk cId="1439464357" sldId="269"/>
            <ac:spMk id="10" creationId="{8E16E228-71CF-4013-B4D0-4FE5E625A5B6}"/>
          </ac:spMkLst>
        </pc:spChg>
      </pc:sldChg>
      <pc:sldChg chg="addSp delSp modSp add setBg addAnim delAnim modAnim modNotesTx">
        <pc:chgData name="" userId="66cd47f36079f007" providerId="LiveId" clId="{70C5B3E0-C5A6-43BB-AC0D-1301EB02C919}" dt="2023-05-12T20:53:04.636" v="13852" actId="1076"/>
        <pc:sldMkLst>
          <pc:docMk/>
          <pc:sldMk cId="114511296" sldId="270"/>
        </pc:sldMkLst>
        <pc:spChg chg="mod">
          <ac:chgData name="" userId="66cd47f36079f007" providerId="LiveId" clId="{70C5B3E0-C5A6-43BB-AC0D-1301EB02C919}" dt="2023-05-12T16:56:37.143" v="11563" actId="20577"/>
          <ac:spMkLst>
            <pc:docMk/>
            <pc:sldMk cId="114511296" sldId="270"/>
            <ac:spMk id="2" creationId="{2C67187A-9964-45B2-8170-9EB4F9519FF8}"/>
          </ac:spMkLst>
        </pc:spChg>
        <pc:spChg chg="mod">
          <ac:chgData name="" userId="66cd47f36079f007" providerId="LiveId" clId="{70C5B3E0-C5A6-43BB-AC0D-1301EB02C919}" dt="2023-05-12T17:45:11.444" v="12258" actId="6549"/>
          <ac:spMkLst>
            <pc:docMk/>
            <pc:sldMk cId="114511296" sldId="270"/>
            <ac:spMk id="3" creationId="{6678E21A-4D01-43DB-AF58-7B0AD5E3F50D}"/>
          </ac:spMkLst>
        </pc:spChg>
        <pc:spChg chg="add del">
          <ac:chgData name="" userId="66cd47f36079f007" providerId="LiveId" clId="{70C5B3E0-C5A6-43BB-AC0D-1301EB02C919}" dt="2023-05-12T17:23:56.667" v="12121"/>
          <ac:spMkLst>
            <pc:docMk/>
            <pc:sldMk cId="114511296" sldId="270"/>
            <ac:spMk id="4" creationId="{E5C9AA49-8818-4196-8AB8-88E6C5FD2204}"/>
          </ac:spMkLst>
        </pc:spChg>
        <pc:spChg chg="del mod">
          <ac:chgData name="" userId="66cd47f36079f007" providerId="LiveId" clId="{70C5B3E0-C5A6-43BB-AC0D-1301EB02C919}" dt="2023-05-12T16:54:38.393" v="11531" actId="478"/>
          <ac:spMkLst>
            <pc:docMk/>
            <pc:sldMk cId="114511296" sldId="270"/>
            <ac:spMk id="5" creationId="{6E4B9211-6529-41BE-BF57-B9C831482EAD}"/>
          </ac:spMkLst>
        </pc:spChg>
        <pc:spChg chg="add del mod">
          <ac:chgData name="" userId="66cd47f36079f007" providerId="LiveId" clId="{70C5B3E0-C5A6-43BB-AC0D-1301EB02C919}" dt="2023-05-12T20:51:14.396" v="13842" actId="1076"/>
          <ac:spMkLst>
            <pc:docMk/>
            <pc:sldMk cId="114511296" sldId="270"/>
            <ac:spMk id="6" creationId="{33F974A7-AB68-419F-BF18-2EA02F0FE0B6}"/>
          </ac:spMkLst>
        </pc:spChg>
        <pc:spChg chg="add mod">
          <ac:chgData name="" userId="66cd47f36079f007" providerId="LiveId" clId="{70C5B3E0-C5A6-43BB-AC0D-1301EB02C919}" dt="2023-05-12T20:52:52.175" v="13850" actId="1076"/>
          <ac:spMkLst>
            <pc:docMk/>
            <pc:sldMk cId="114511296" sldId="270"/>
            <ac:spMk id="7" creationId="{76726141-EAEB-4D4C-9630-C47411B79A94}"/>
          </ac:spMkLst>
        </pc:spChg>
        <pc:spChg chg="add del">
          <ac:chgData name="" userId="66cd47f36079f007" providerId="LiveId" clId="{70C5B3E0-C5A6-43BB-AC0D-1301EB02C919}" dt="2023-05-12T17:24:15.563" v="12128"/>
          <ac:spMkLst>
            <pc:docMk/>
            <pc:sldMk cId="114511296" sldId="270"/>
            <ac:spMk id="8" creationId="{2F8164F8-55EB-49A4-9996-277B20508239}"/>
          </ac:spMkLst>
        </pc:spChg>
        <pc:spChg chg="add mod">
          <ac:chgData name="" userId="66cd47f36079f007" providerId="LiveId" clId="{70C5B3E0-C5A6-43BB-AC0D-1301EB02C919}" dt="2023-05-12T20:52:44.176" v="13849" actId="1076"/>
          <ac:spMkLst>
            <pc:docMk/>
            <pc:sldMk cId="114511296" sldId="270"/>
            <ac:spMk id="9" creationId="{75CA0C7D-E789-4F56-B67A-6F9A9DFA96A9}"/>
          </ac:spMkLst>
        </pc:spChg>
        <pc:spChg chg="add del">
          <ac:chgData name="" userId="66cd47f36079f007" providerId="LiveId" clId="{70C5B3E0-C5A6-43BB-AC0D-1301EB02C919}" dt="2023-05-12T18:07:54.545" v="12319"/>
          <ac:spMkLst>
            <pc:docMk/>
            <pc:sldMk cId="114511296" sldId="270"/>
            <ac:spMk id="10" creationId="{9D6B1660-B1EB-46D4-9E5A-0613673CF33B}"/>
          </ac:spMkLst>
        </pc:spChg>
        <pc:spChg chg="add del mod">
          <ac:chgData name="" userId="66cd47f36079f007" providerId="LiveId" clId="{70C5B3E0-C5A6-43BB-AC0D-1301EB02C919}" dt="2023-05-12T20:52:58.323" v="13851" actId="1076"/>
          <ac:spMkLst>
            <pc:docMk/>
            <pc:sldMk cId="114511296" sldId="270"/>
            <ac:spMk id="10" creationId="{ABE8FDF3-6C64-48CA-AD0A-92F08F322046}"/>
          </ac:spMkLst>
        </pc:spChg>
        <pc:spChg chg="add mod">
          <ac:chgData name="" userId="66cd47f36079f007" providerId="LiveId" clId="{70C5B3E0-C5A6-43BB-AC0D-1301EB02C919}" dt="2023-05-12T20:53:04.636" v="13852" actId="1076"/>
          <ac:spMkLst>
            <pc:docMk/>
            <pc:sldMk cId="114511296" sldId="270"/>
            <ac:spMk id="13" creationId="{9D692423-E9F8-4F0E-BA62-8A3CCCC38A2F}"/>
          </ac:spMkLst>
        </pc:spChg>
        <pc:picChg chg="add mod">
          <ac:chgData name="" userId="66cd47f36079f007" providerId="LiveId" clId="{70C5B3E0-C5A6-43BB-AC0D-1301EB02C919}" dt="2023-05-12T18:15:16.196" v="12615" actId="1076"/>
          <ac:picMkLst>
            <pc:docMk/>
            <pc:sldMk cId="114511296" sldId="270"/>
            <ac:picMk id="12" creationId="{67517136-83EF-4FB9-809B-7A5E6768C3B9}"/>
          </ac:picMkLst>
        </pc:picChg>
      </pc:sldChg>
      <pc:sldChg chg="addSp delSp modSp add modAnim modNotesTx">
        <pc:chgData name="" userId="66cd47f36079f007" providerId="LiveId" clId="{70C5B3E0-C5A6-43BB-AC0D-1301EB02C919}" dt="2023-05-12T19:16:27.124" v="13754"/>
        <pc:sldMkLst>
          <pc:docMk/>
          <pc:sldMk cId="996480705" sldId="271"/>
        </pc:sldMkLst>
        <pc:spChg chg="mod">
          <ac:chgData name="" userId="66cd47f36079f007" providerId="LiveId" clId="{70C5B3E0-C5A6-43BB-AC0D-1301EB02C919}" dt="2023-05-12T18:21:28.740" v="12665" actId="20577"/>
          <ac:spMkLst>
            <pc:docMk/>
            <pc:sldMk cId="996480705" sldId="271"/>
            <ac:spMk id="2" creationId="{C4B590E8-D6B5-49F5-9BFB-1E697F742B46}"/>
          </ac:spMkLst>
        </pc:spChg>
        <pc:spChg chg="mod">
          <ac:chgData name="" userId="66cd47f36079f007" providerId="LiveId" clId="{70C5B3E0-C5A6-43BB-AC0D-1301EB02C919}" dt="2023-05-12T19:11:22.153" v="13697" actId="20577"/>
          <ac:spMkLst>
            <pc:docMk/>
            <pc:sldMk cId="996480705" sldId="271"/>
            <ac:spMk id="3" creationId="{9CD57CE5-C204-4AEA-B229-85A20E492C12}"/>
          </ac:spMkLst>
        </pc:spChg>
        <pc:spChg chg="add mod">
          <ac:chgData name="" userId="66cd47f36079f007" providerId="LiveId" clId="{70C5B3E0-C5A6-43BB-AC0D-1301EB02C919}" dt="2023-05-12T19:15:07.313" v="13748" actId="1076"/>
          <ac:spMkLst>
            <pc:docMk/>
            <pc:sldMk cId="996480705" sldId="271"/>
            <ac:spMk id="4" creationId="{1EE8B97A-5EBC-40B5-995D-F2B50C616890}"/>
          </ac:spMkLst>
        </pc:spChg>
        <pc:spChg chg="add del">
          <ac:chgData name="" userId="66cd47f36079f007" providerId="LiveId" clId="{70C5B3E0-C5A6-43BB-AC0D-1301EB02C919}" dt="2023-05-12T18:31:03.842" v="12820"/>
          <ac:spMkLst>
            <pc:docMk/>
            <pc:sldMk cId="996480705" sldId="271"/>
            <ac:spMk id="5" creationId="{52F29427-CE3F-4F08-A35E-65F5A60C03A9}"/>
          </ac:spMkLst>
        </pc:spChg>
        <pc:spChg chg="add mod">
          <ac:chgData name="" userId="66cd47f36079f007" providerId="LiveId" clId="{70C5B3E0-C5A6-43BB-AC0D-1301EB02C919}" dt="2023-05-12T19:15:17.538" v="13751" actId="1076"/>
          <ac:spMkLst>
            <pc:docMk/>
            <pc:sldMk cId="996480705" sldId="271"/>
            <ac:spMk id="8" creationId="{7F2E7DE3-ECB2-4925-8572-66031F12120C}"/>
          </ac:spMkLst>
        </pc:spChg>
        <pc:spChg chg="add del">
          <ac:chgData name="" userId="66cd47f36079f007" providerId="LiveId" clId="{70C5B3E0-C5A6-43BB-AC0D-1301EB02C919}" dt="2023-05-12T18:52:11.221" v="13241"/>
          <ac:spMkLst>
            <pc:docMk/>
            <pc:sldMk cId="996480705" sldId="271"/>
            <ac:spMk id="9" creationId="{53C1B0D7-A10A-444F-8BB8-921F69D85F04}"/>
          </ac:spMkLst>
        </pc:spChg>
        <pc:spChg chg="add del">
          <ac:chgData name="" userId="66cd47f36079f007" providerId="LiveId" clId="{70C5B3E0-C5A6-43BB-AC0D-1301EB02C919}" dt="2023-05-12T18:52:32.299" v="13243"/>
          <ac:spMkLst>
            <pc:docMk/>
            <pc:sldMk cId="996480705" sldId="271"/>
            <ac:spMk id="10" creationId="{20BA7DEA-0951-4B8C-8692-866935CA0947}"/>
          </ac:spMkLst>
        </pc:spChg>
        <pc:spChg chg="add mod">
          <ac:chgData name="" userId="66cd47f36079f007" providerId="LiveId" clId="{70C5B3E0-C5A6-43BB-AC0D-1301EB02C919}" dt="2023-05-12T19:15:00.950" v="13747" actId="1076"/>
          <ac:spMkLst>
            <pc:docMk/>
            <pc:sldMk cId="996480705" sldId="271"/>
            <ac:spMk id="11" creationId="{4DA33FEF-4867-45D8-830E-5859948A261D}"/>
          </ac:spMkLst>
        </pc:spChg>
        <pc:spChg chg="add mod">
          <ac:chgData name="" userId="66cd47f36079f007" providerId="LiveId" clId="{70C5B3E0-C5A6-43BB-AC0D-1301EB02C919}" dt="2023-05-12T19:16:25.009" v="13753" actId="1076"/>
          <ac:spMkLst>
            <pc:docMk/>
            <pc:sldMk cId="996480705" sldId="271"/>
            <ac:spMk id="12" creationId="{87184FB3-00D9-49E5-9803-4A2FD6E7FCC0}"/>
          </ac:spMkLst>
        </pc:spChg>
        <pc:spChg chg="add del">
          <ac:chgData name="" userId="66cd47f36079f007" providerId="LiveId" clId="{70C5B3E0-C5A6-43BB-AC0D-1301EB02C919}" dt="2023-05-12T19:12:05.299" v="13700"/>
          <ac:spMkLst>
            <pc:docMk/>
            <pc:sldMk cId="996480705" sldId="271"/>
            <ac:spMk id="13" creationId="{FE0F93B2-302D-4708-A9D6-6F50C6A2FA40}"/>
          </ac:spMkLst>
        </pc:spChg>
        <pc:picChg chg="add mod">
          <ac:chgData name="" userId="66cd47f36079f007" providerId="LiveId" clId="{70C5B3E0-C5A6-43BB-AC0D-1301EB02C919}" dt="2023-05-12T19:15:25.881" v="13752" actId="1076"/>
          <ac:picMkLst>
            <pc:docMk/>
            <pc:sldMk cId="996480705" sldId="271"/>
            <ac:picMk id="7" creationId="{BD9D0A85-A9EB-4952-8A4F-12BFE092A319}"/>
          </ac:picMkLst>
        </pc:picChg>
      </pc:sldChg>
      <pc:sldChg chg="addSp modSp add">
        <pc:chgData name="" userId="66cd47f36079f007" providerId="LiveId" clId="{70C5B3E0-C5A6-43BB-AC0D-1301EB02C919}" dt="2023-05-12T19:22:02.284" v="13759" actId="1076"/>
        <pc:sldMkLst>
          <pc:docMk/>
          <pc:sldMk cId="2265564668" sldId="272"/>
        </pc:sldMkLst>
        <pc:picChg chg="add mod">
          <ac:chgData name="" userId="66cd47f36079f007" providerId="LiveId" clId="{70C5B3E0-C5A6-43BB-AC0D-1301EB02C919}" dt="2023-05-12T19:22:02.284" v="13759" actId="1076"/>
          <ac:picMkLst>
            <pc:docMk/>
            <pc:sldMk cId="2265564668" sldId="272"/>
            <ac:picMk id="4" creationId="{F9AC5AFE-D1BC-4223-B158-3AF41A1D0363}"/>
          </ac:picMkLst>
        </pc:picChg>
      </pc:sldChg>
    </pc:docChg>
  </pc:docChgLst>
  <pc:docChgLst>
    <pc:chgData userId="66cd47f36079f007" providerId="LiveId" clId="{6B47EF16-5B8D-492C-BA89-25BC5E3E81B5}"/>
    <pc:docChg chg="delSld modSld">
      <pc:chgData name="" userId="66cd47f36079f007" providerId="LiveId" clId="{6B47EF16-5B8D-492C-BA89-25BC5E3E81B5}" dt="2023-05-07T19:11:09.318" v="20" actId="20577"/>
      <pc:docMkLst>
        <pc:docMk/>
      </pc:docMkLst>
      <pc:sldChg chg="modSp">
        <pc:chgData name="" userId="66cd47f36079f007" providerId="LiveId" clId="{6B47EF16-5B8D-492C-BA89-25BC5E3E81B5}" dt="2023-05-07T19:11:09.318" v="20" actId="20577"/>
        <pc:sldMkLst>
          <pc:docMk/>
          <pc:sldMk cId="1015061090" sldId="260"/>
        </pc:sldMkLst>
        <pc:spChg chg="mod">
          <ac:chgData name="" userId="66cd47f36079f007" providerId="LiveId" clId="{6B47EF16-5B8D-492C-BA89-25BC5E3E81B5}" dt="2023-05-07T19:11:09.318" v="20" actId="20577"/>
          <ac:spMkLst>
            <pc:docMk/>
            <pc:sldMk cId="1015061090" sldId="260"/>
            <ac:spMk id="2" creationId="{5DD7EF80-C249-4972-9313-8476E499ADD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96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968"/>
          </a:xfrm>
          <a:prstGeom prst="rect">
            <a:avLst/>
          </a:prstGeom>
        </p:spPr>
        <p:txBody>
          <a:bodyPr vert="horz" lIns="91440" tIns="45720" rIns="91440" bIns="45720" rtlCol="0"/>
          <a:lstStyle>
            <a:lvl1pPr algn="r">
              <a:defRPr sz="1200"/>
            </a:lvl1pPr>
          </a:lstStyle>
          <a:p>
            <a:fld id="{12DC76DE-120F-4691-91C5-A2C4AAF9622C}" type="datetimeFigureOut">
              <a:rPr lang="en-US" smtClean="0"/>
              <a:t>5/13/2023</a:t>
            </a:fld>
            <a:endParaRPr lang="en-US"/>
          </a:p>
        </p:txBody>
      </p:sp>
      <p:sp>
        <p:nvSpPr>
          <p:cNvPr id="4" name="Footer Placeholder 3"/>
          <p:cNvSpPr>
            <a:spLocks noGrp="1"/>
          </p:cNvSpPr>
          <p:nvPr>
            <p:ph type="ftr" sz="quarter" idx="2"/>
          </p:nvPr>
        </p:nvSpPr>
        <p:spPr>
          <a:xfrm>
            <a:off x="0" y="9431258"/>
            <a:ext cx="2946400" cy="49696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31258"/>
            <a:ext cx="2946400" cy="496968"/>
          </a:xfrm>
          <a:prstGeom prst="rect">
            <a:avLst/>
          </a:prstGeom>
        </p:spPr>
        <p:txBody>
          <a:bodyPr vert="horz" lIns="91440" tIns="45720" rIns="91440" bIns="45720" rtlCol="0" anchor="b"/>
          <a:lstStyle>
            <a:lvl1pPr algn="r">
              <a:defRPr sz="1200"/>
            </a:lvl1pPr>
          </a:lstStyle>
          <a:p>
            <a:fld id="{E51225A3-7DAE-429A-BD11-2E6A84C23081}" type="slidenum">
              <a:rPr lang="en-US" smtClean="0"/>
              <a:t>‹#›</a:t>
            </a:fld>
            <a:endParaRPr lang="en-US"/>
          </a:p>
        </p:txBody>
      </p:sp>
    </p:spTree>
    <p:extLst>
      <p:ext uri="{BB962C8B-B14F-4D97-AF65-F5344CB8AC3E}">
        <p14:creationId xmlns:p14="http://schemas.microsoft.com/office/powerpoint/2010/main" val="127770326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525BE7F6-276C-4D9D-9259-F1DCB85201AF}" type="datetimeFigureOut">
              <a:rPr lang="en-ZA" smtClean="0"/>
              <a:pPr/>
              <a:t>2023/05/13</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30090"/>
            <a:ext cx="2945659" cy="496411"/>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30090"/>
            <a:ext cx="2945659" cy="496411"/>
          </a:xfrm>
          <a:prstGeom prst="rect">
            <a:avLst/>
          </a:prstGeom>
        </p:spPr>
        <p:txBody>
          <a:bodyPr vert="horz" lIns="91440" tIns="45720" rIns="91440" bIns="45720" rtlCol="0" anchor="b"/>
          <a:lstStyle>
            <a:lvl1pPr algn="r">
              <a:defRPr sz="1200"/>
            </a:lvl1pPr>
          </a:lstStyle>
          <a:p>
            <a:fld id="{DA5126F0-F302-4A7F-B6C5-EF944B8A4603}" type="slidenum">
              <a:rPr lang="en-ZA" smtClean="0"/>
              <a:pPr/>
              <a:t>‹#›</a:t>
            </a:fld>
            <a:endParaRPr lang="en-ZA"/>
          </a:p>
        </p:txBody>
      </p:sp>
    </p:spTree>
    <p:extLst>
      <p:ext uri="{BB962C8B-B14F-4D97-AF65-F5344CB8AC3E}">
        <p14:creationId xmlns:p14="http://schemas.microsoft.com/office/powerpoint/2010/main" val="278921254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endParaRPr lang="en-ZA" dirty="0"/>
          </a:p>
        </p:txBody>
      </p:sp>
    </p:spTree>
    <p:extLst>
      <p:ext uri="{BB962C8B-B14F-4D97-AF65-F5344CB8AC3E}">
        <p14:creationId xmlns:p14="http://schemas.microsoft.com/office/powerpoint/2010/main" val="2557121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2453273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Muratorian fragment was discovered in the Ambrosian Library in Milan by Father Ludovico Antonio </a:t>
            </a:r>
            <a:r>
              <a:rPr lang="en-US" dirty="0" err="1"/>
              <a:t>Muratori</a:t>
            </a:r>
            <a:r>
              <a:rPr lang="en-US" dirty="0"/>
              <a:t> (1672–1750), the most famous Italian historian of his generation. Realizing its significance and antiquity, he published it in 1740” – Wikipedia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Pius I was bishop of Rome 140-154AD, thus generally accepted dating is within the second C</a:t>
            </a:r>
          </a:p>
          <a:p>
            <a:endParaRPr lang="en-ZA" dirty="0"/>
          </a:p>
        </p:txBody>
      </p:sp>
    </p:spTree>
    <p:extLst>
      <p:ext uri="{BB962C8B-B14F-4D97-AF65-F5344CB8AC3E}">
        <p14:creationId xmlns:p14="http://schemas.microsoft.com/office/powerpoint/2010/main" val="4163125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Thomas </a:t>
            </a:r>
            <a:r>
              <a:rPr lang="en-US" i="0" dirty="0"/>
              <a:t>lacks any narrative framework or emphasis on Jesus’ life, death, and resurrection as we find in the canonical gospels… infamous final line “</a:t>
            </a:r>
            <a:r>
              <a:rPr lang="en-US" sz="1200" b="0" i="0" kern="1200" dirty="0">
                <a:solidFill>
                  <a:schemeClr val="tx1"/>
                </a:solidFill>
                <a:effectLst/>
                <a:latin typeface="+mn-lt"/>
                <a:ea typeface="+mn-ea"/>
                <a:cs typeface="+mn-cs"/>
              </a:rPr>
              <a:t>Jesus said . . . ‘For every woman who makes herself male will enter the kingdom of heaven.’”</a:t>
            </a:r>
            <a:endParaRPr lang="en-ZA" i="1" dirty="0"/>
          </a:p>
        </p:txBody>
      </p:sp>
    </p:spTree>
    <p:extLst>
      <p:ext uri="{BB962C8B-B14F-4D97-AF65-F5344CB8AC3E}">
        <p14:creationId xmlns:p14="http://schemas.microsoft.com/office/powerpoint/2010/main" val="1683073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Covenant text later kept in the temple (Josh 24:26; 2 Kgs 22:8)</a:t>
            </a:r>
          </a:p>
          <a:p>
            <a:r>
              <a:rPr lang="en-US" sz="1200" b="0" i="0" kern="1200" dirty="0">
                <a:solidFill>
                  <a:schemeClr val="tx1"/>
                </a:solidFill>
                <a:effectLst/>
                <a:latin typeface="+mn-lt"/>
                <a:ea typeface="+mn-ea"/>
                <a:cs typeface="+mn-cs"/>
              </a:rPr>
              <a:t>Jeremiah told to write down his prophetic oracles (</a:t>
            </a:r>
            <a:r>
              <a:rPr lang="en-US" sz="1200" b="0" i="0" kern="1200" dirty="0" err="1">
                <a:solidFill>
                  <a:schemeClr val="tx1"/>
                </a:solidFill>
                <a:effectLst/>
                <a:latin typeface="+mn-lt"/>
                <a:ea typeface="+mn-ea"/>
                <a:cs typeface="+mn-cs"/>
              </a:rPr>
              <a:t>Jer</a:t>
            </a:r>
            <a:r>
              <a:rPr lang="en-US" sz="1200" b="0" i="0" kern="1200" dirty="0">
                <a:solidFill>
                  <a:schemeClr val="tx1"/>
                </a:solidFill>
                <a:effectLst/>
                <a:latin typeface="+mn-lt"/>
                <a:ea typeface="+mn-ea"/>
                <a:cs typeface="+mn-cs"/>
              </a:rPr>
              <a:t> 36:2), Proverbs a collection of wisdom sayings of Solomon (Prov 1:1) and others (22:17; 30:1; 31:1). Many of the books, however, remain anonymous.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Generally recognized that biblical c</a:t>
            </a:r>
            <a:r>
              <a:rPr lang="en-ZA" sz="1200" b="0" i="0" kern="1200" dirty="0" err="1">
                <a:solidFill>
                  <a:schemeClr val="tx1"/>
                </a:solidFill>
                <a:effectLst/>
                <a:latin typeface="+mn-lt"/>
                <a:ea typeface="+mn-ea"/>
                <a:cs typeface="+mn-cs"/>
              </a:rPr>
              <a:t>ovenants</a:t>
            </a:r>
            <a:r>
              <a:rPr lang="en-ZA" sz="1200" b="0" i="0" kern="1200" dirty="0">
                <a:solidFill>
                  <a:schemeClr val="tx1"/>
                </a:solidFill>
                <a:effectLst/>
                <a:latin typeface="+mn-lt"/>
                <a:ea typeface="+mn-ea"/>
                <a:cs typeface="+mn-cs"/>
              </a:rPr>
              <a:t> structured similarly to ANE suzerain treaties . . . relationships expressed through covenant . . . Agreement between two parties</a:t>
            </a:r>
          </a:p>
          <a:p>
            <a:r>
              <a:rPr lang="en-ZA" sz="1200" b="0" i="0" kern="1200" dirty="0">
                <a:solidFill>
                  <a:schemeClr val="tx1"/>
                </a:solidFill>
                <a:effectLst/>
                <a:latin typeface="+mn-lt"/>
                <a:ea typeface="+mn-ea"/>
                <a:cs typeface="+mn-cs"/>
              </a:rPr>
              <a:t>Covenant and covenant renewal in OT follows God’s great redemptive acts: revelation follows and interprets redemption</a:t>
            </a:r>
          </a:p>
          <a:p>
            <a:r>
              <a:rPr lang="en-US" sz="1200" b="0" i="0" kern="1200" dirty="0">
                <a:solidFill>
                  <a:schemeClr val="tx1"/>
                </a:solidFill>
                <a:effectLst/>
                <a:latin typeface="+mn-lt"/>
                <a:ea typeface="+mn-ea"/>
                <a:cs typeface="+mn-cs"/>
              </a:rPr>
              <a:t>O</a:t>
            </a:r>
            <a:r>
              <a:rPr lang="en-ZA" sz="1200" b="0" i="0" kern="1200" dirty="0">
                <a:solidFill>
                  <a:schemeClr val="tx1"/>
                </a:solidFill>
                <a:effectLst/>
                <a:latin typeface="+mn-lt"/>
                <a:ea typeface="+mn-ea"/>
                <a:cs typeface="+mn-cs"/>
              </a:rPr>
              <a:t>T expectation of a new covenant – OT “A story without an ending”</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God’s redemptive acts in Christ inaugurate a new covenant</a:t>
            </a:r>
            <a:endParaRPr lang="en-US" dirty="0"/>
          </a:p>
          <a:p>
            <a:r>
              <a:rPr lang="en-US" sz="1200" b="0" i="0" kern="1200" dirty="0">
                <a:solidFill>
                  <a:schemeClr val="tx1"/>
                </a:solidFill>
                <a:effectLst/>
                <a:latin typeface="+mn-lt"/>
                <a:ea typeface="+mn-ea"/>
                <a:cs typeface="+mn-cs"/>
              </a:rPr>
              <a:t>Jesus transforms the covenant meal of Passover etc.</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“New Testament” = “Novum </a:t>
            </a:r>
            <a:r>
              <a:rPr lang="en-US" sz="1200" b="0" i="0" kern="1200" dirty="0" err="1">
                <a:solidFill>
                  <a:schemeClr val="tx1"/>
                </a:solidFill>
                <a:effectLst/>
                <a:latin typeface="+mn-lt"/>
                <a:ea typeface="+mn-ea"/>
                <a:cs typeface="+mn-cs"/>
              </a:rPr>
              <a:t>Testamentum</a:t>
            </a:r>
            <a:r>
              <a:rPr lang="en-US" sz="1200" b="0" i="0" kern="1200" dirty="0">
                <a:solidFill>
                  <a:schemeClr val="tx1"/>
                </a:solidFill>
                <a:effectLst/>
                <a:latin typeface="+mn-lt"/>
                <a:ea typeface="+mn-ea"/>
                <a:cs typeface="+mn-cs"/>
              </a:rPr>
              <a:t>” (Latin) = “</a:t>
            </a:r>
            <a:r>
              <a:rPr lang="el-GR" sz="1200" b="0" i="0" kern="1200" dirty="0">
                <a:solidFill>
                  <a:schemeClr val="tx1"/>
                </a:solidFill>
                <a:effectLst/>
                <a:latin typeface="+mn-lt"/>
                <a:ea typeface="+mn-ea"/>
                <a:cs typeface="+mn-cs"/>
              </a:rPr>
              <a:t>καινὴ διαθήκη</a:t>
            </a:r>
            <a:r>
              <a:rPr lang="en-US" sz="1200" b="0" i="0" kern="1200" dirty="0">
                <a:solidFill>
                  <a:schemeClr val="tx1"/>
                </a:solidFill>
                <a:effectLst/>
                <a:latin typeface="+mn-lt"/>
                <a:ea typeface="+mn-ea"/>
                <a:cs typeface="+mn-cs"/>
              </a:rPr>
              <a:t> (new covenant)” (Greek)</a:t>
            </a:r>
          </a:p>
        </p:txBody>
      </p:sp>
    </p:spTree>
    <p:extLst>
      <p:ext uri="{BB962C8B-B14F-4D97-AF65-F5344CB8AC3E}">
        <p14:creationId xmlns:p14="http://schemas.microsoft.com/office/powerpoint/2010/main" val="1207954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Josephus:</a:t>
            </a:r>
          </a:p>
          <a:p>
            <a:pPr marL="228600" indent="-228600">
              <a:buAutoNum type="arabicParenR"/>
            </a:pPr>
            <a:r>
              <a:rPr lang="en-US" sz="1200" b="0" i="0" kern="1200" dirty="0">
                <a:solidFill>
                  <a:schemeClr val="tx1"/>
                </a:solidFill>
                <a:effectLst/>
                <a:latin typeface="+mn-lt"/>
                <a:ea typeface="+mn-ea"/>
                <a:cs typeface="+mn-cs"/>
              </a:rPr>
              <a:t>Has a canonical list… exactly 22 books… is clearly aware of other Jewish books as well</a:t>
            </a:r>
          </a:p>
          <a:p>
            <a:pPr marL="228600" indent="-228600">
              <a:buAutoNum type="arabicParenR"/>
            </a:pPr>
            <a:r>
              <a:rPr lang="en-US" sz="1200" b="0" i="0" kern="1200" dirty="0">
                <a:solidFill>
                  <a:schemeClr val="tx1"/>
                </a:solidFill>
                <a:effectLst/>
                <a:latin typeface="+mn-lt"/>
                <a:ea typeface="+mn-ea"/>
                <a:cs typeface="+mn-cs"/>
              </a:rPr>
              <a:t>Aware of canonical titles / organization: the law, the prophets and other writings / hymns</a:t>
            </a:r>
          </a:p>
          <a:p>
            <a:pPr marL="228600" indent="-228600">
              <a:buAutoNum type="arabicParenR"/>
            </a:pPr>
            <a:r>
              <a:rPr lang="en-US" sz="1200" b="0" i="0" kern="1200" dirty="0">
                <a:solidFill>
                  <a:schemeClr val="tx1"/>
                </a:solidFill>
                <a:effectLst/>
                <a:latin typeface="+mn-lt"/>
                <a:ea typeface="+mn-ea"/>
                <a:cs typeface="+mn-cs"/>
              </a:rPr>
              <a:t>Aware of a “canonical epoch”: succession of the prophets did not continue…</a:t>
            </a:r>
          </a:p>
          <a:p>
            <a:pPr marL="228600" indent="-228600">
              <a:buAutoNum type="arabicParenR"/>
            </a:pPr>
            <a:r>
              <a:rPr lang="en-US" sz="1200" b="0" i="0" kern="1200" dirty="0">
                <a:solidFill>
                  <a:schemeClr val="tx1"/>
                </a:solidFill>
                <a:effectLst/>
                <a:latin typeface="+mn-lt"/>
                <a:ea typeface="+mn-ea"/>
                <a:cs typeface="+mn-cs"/>
              </a:rPr>
              <a:t>Aware of  a “canonical consensus”: Josephus speaking here on behalf of clearly the majority of Jews</a:t>
            </a:r>
          </a:p>
          <a:p>
            <a:pPr marL="228600" indent="-228600">
              <a:buAutoNum type="arabicParenR"/>
            </a:pPr>
            <a:r>
              <a:rPr lang="en-US" sz="1200" b="0" i="0" kern="1200" dirty="0">
                <a:solidFill>
                  <a:schemeClr val="tx1"/>
                </a:solidFill>
                <a:effectLst/>
                <a:latin typeface="+mn-lt"/>
                <a:ea typeface="+mn-ea"/>
                <a:cs typeface="+mn-cs"/>
              </a:rPr>
              <a:t>Aware of canonical text that has not been changed for “long ages” </a:t>
            </a:r>
          </a:p>
          <a:p>
            <a:pPr marL="228600" indent="-228600">
              <a:buAutoNum type="arabicParenR"/>
            </a:pP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t>
            </a:r>
            <a:r>
              <a:rPr lang="en-US" sz="1200" b="0" i="0" u="none" strike="noStrike" kern="1200" baseline="0" dirty="0">
                <a:solidFill>
                  <a:schemeClr val="tx1"/>
                </a:solidFill>
                <a:latin typeface="+mn-lt"/>
                <a:ea typeface="+mn-ea"/>
                <a:cs typeface="+mn-cs"/>
              </a:rPr>
              <a:t>The whole story of Israel builds to its narrative climax in Jesus, the Messiah who had to suffer before entering into his glory. That is what Jesus tries to teach them on the Emmaus road.”</a:t>
            </a:r>
            <a:endParaRPr lang="en-US" sz="12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558746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Must understand this Jewish background and story to understand the New Testament. Until the mid-20C much scholarship saw the early Christian message as a new “universal” message that quickly left aside its Jewish roots. Jesus was interpreted against the background of Graeco-Roman mystery religions… </a:t>
            </a:r>
            <a:r>
              <a:rPr lang="en-US" sz="1200" b="0" i="0" kern="1200" dirty="0">
                <a:solidFill>
                  <a:schemeClr val="tx1"/>
                </a:solidFill>
                <a:effectLst/>
                <a:latin typeface="+mn-lt"/>
                <a:ea typeface="+mn-ea"/>
                <a:cs typeface="+mn-cs"/>
              </a:rPr>
              <a:t> Christians, who lived and were highly familiar with the pagan and Hellenistic communities of the Roman world, developed a belief that Jesus was </a:t>
            </a:r>
            <a:r>
              <a:rPr lang="en-US" sz="1200" b="0" i="1" kern="1200" dirty="0">
                <a:solidFill>
                  <a:schemeClr val="tx1"/>
                </a:solidFill>
                <a:effectLst/>
                <a:latin typeface="+mn-lt"/>
                <a:ea typeface="+mn-ea"/>
                <a:cs typeface="+mn-cs"/>
              </a:rPr>
              <a:t>Kyrios</a:t>
            </a:r>
            <a:r>
              <a:rPr lang="en-US" sz="1200" b="0" i="0" kern="1200" dirty="0">
                <a:solidFill>
                  <a:schemeClr val="tx1"/>
                </a:solidFill>
                <a:effectLst/>
                <a:latin typeface="+mn-lt"/>
                <a:ea typeface="+mn-ea"/>
                <a:cs typeface="+mn-cs"/>
              </a:rPr>
              <a:t>, Lord, analogous to other pagan beliefs in cultic deities and deified men (</a:t>
            </a:r>
            <a:r>
              <a:rPr lang="en-US" sz="1200" b="0" i="0" kern="1200" dirty="0" err="1">
                <a:solidFill>
                  <a:schemeClr val="tx1"/>
                </a:solidFill>
                <a:effectLst/>
                <a:latin typeface="+mn-lt"/>
                <a:ea typeface="+mn-ea"/>
                <a:cs typeface="+mn-cs"/>
              </a:rPr>
              <a:t>Bousset</a:t>
            </a:r>
            <a:r>
              <a:rPr lang="en-US" sz="1200" b="0" i="0" kern="1200" dirty="0">
                <a:solidFill>
                  <a:schemeClr val="tx1"/>
                </a:solidFill>
                <a:effectLst/>
                <a:latin typeface="+mn-lt"/>
                <a:ea typeface="+mn-ea"/>
                <a:cs typeface="+mn-cs"/>
              </a:rPr>
              <a:t>).</a:t>
            </a:r>
            <a:r>
              <a:rPr lang="en-US" dirty="0"/>
              <a:t> </a:t>
            </a:r>
          </a:p>
          <a:p>
            <a:endParaRPr lang="en-US" dirty="0"/>
          </a:p>
          <a:p>
            <a:pPr marL="0" indent="0">
              <a:buFontTx/>
              <a:buNone/>
            </a:pPr>
            <a:r>
              <a:rPr lang="en-US" dirty="0"/>
              <a:t>Largely through the work of the “Cambridge triumvirate” of Westcott, Lightfoot, and </a:t>
            </a:r>
            <a:r>
              <a:rPr lang="en-US" dirty="0" err="1"/>
              <a:t>Hort</a:t>
            </a:r>
            <a:r>
              <a:rPr lang="en-US" dirty="0"/>
              <a:t> in the late 19C, the thesis of F.C. Baur, who had argued that many New Testament books were written late into the second century, was challenged. Westcott especially demonstrated the early dates of the Ignatian and Clementine epistles which quote from or allude to much of the NT and point to much earlier dates for the NT itself. </a:t>
            </a:r>
          </a:p>
          <a:p>
            <a:pPr marL="171450" indent="-171450">
              <a:buFontTx/>
              <a:buChar char="-"/>
            </a:pPr>
            <a:endParaRPr lang="en-US" dirty="0"/>
          </a:p>
          <a:p>
            <a:r>
              <a:rPr lang="en-US" dirty="0"/>
              <a:t>“</a:t>
            </a:r>
            <a:r>
              <a:rPr lang="en-US" sz="1200" dirty="0"/>
              <a:t>If Baur was right, large parts of the New Testament were written subsequently to A.D. 130. The letters we are studying give no support whatever to this view, and at certain points emphatically contradict it. It is true that neither writer gives the impression of being aware of the existence of anything like a Canon of New Testament Scripture, a collection of sacred books venerated by all the churches, such as we find already in Irenaeus (c. A.D. 180). Moreover, there are few actual quotations from New Testament books. The tendency, especially in Ignatius, is far more to refer to Christian writings of an earlier date, to summarize their teaching, or to represent it in language less exact than that of quotation. Similarly, Clement refers to the Gospels, to Epistles of Paul, to the teaching of the Epistle of James, and again and again to the teaching of the Epistle to the Hebrews.” –</a:t>
            </a:r>
          </a:p>
          <a:p>
            <a:r>
              <a:rPr lang="en-US" sz="1200" dirty="0"/>
              <a:t>Neil and Wright </a:t>
            </a:r>
            <a:r>
              <a:rPr lang="en-US" sz="1200" i="1" dirty="0"/>
              <a:t>The Interpretation of the New Testament</a:t>
            </a:r>
            <a:endParaRPr lang="en-US" sz="1000" dirty="0"/>
          </a:p>
          <a:p>
            <a:endParaRPr lang="en-ZA" dirty="0"/>
          </a:p>
        </p:txBody>
      </p:sp>
    </p:spTree>
    <p:extLst>
      <p:ext uri="{BB962C8B-B14F-4D97-AF65-F5344CB8AC3E}">
        <p14:creationId xmlns:p14="http://schemas.microsoft.com/office/powerpoint/2010/main" val="1629492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gospels not dated earlier? Hard to believe that Paul would not have quoted from these more frequently in his letters if he had access to them</a:t>
            </a:r>
          </a:p>
          <a:p>
            <a:endParaRPr lang="en-US" dirty="0"/>
          </a:p>
          <a:p>
            <a:r>
              <a:rPr lang="en-US" dirty="0"/>
              <a:t>Relationship of Gospels to the Jewish War (66-70AD) and the destruction of the temple are often a key datum in dating the writings</a:t>
            </a:r>
          </a:p>
          <a:p>
            <a:endParaRPr lang="en-US" dirty="0"/>
          </a:p>
          <a:p>
            <a:r>
              <a:rPr lang="en-US" dirty="0"/>
              <a:t>Referring to the use of “</a:t>
            </a:r>
            <a:r>
              <a:rPr lang="en-US" dirty="0" err="1"/>
              <a:t>euanggelion</a:t>
            </a:r>
            <a:r>
              <a:rPr lang="en-US" dirty="0"/>
              <a:t>” in the introduction of Mark: “The term was not originally used among early Christians to refer to written texts, but was a reference to the authoritative message of the apostolic preaching. In addition, the phrase “son of God” occurs not only in 1:1 but again at the end of Mark’s Gospel in 15:39, forming a literary </a:t>
            </a:r>
            <a:r>
              <a:rPr lang="en-US" dirty="0" err="1"/>
              <a:t>inclusio</a:t>
            </a:r>
            <a:r>
              <a:rPr lang="en-US" dirty="0"/>
              <a:t>. This structure suggests that the opening line is “more than just an introduction to the Baptist’s ministry,” but is an implicit claim of authority designed “to characterize the work as a whole as the ‘Gospel of Jesus Christ.’” - Kruger</a:t>
            </a:r>
          </a:p>
          <a:p>
            <a:endParaRPr lang="en-US" dirty="0"/>
          </a:p>
          <a:p>
            <a:endParaRPr lang="en-US" dirty="0"/>
          </a:p>
          <a:p>
            <a:endParaRPr lang="en-US" dirty="0"/>
          </a:p>
          <a:p>
            <a:r>
              <a:rPr lang="en-US" dirty="0"/>
              <a:t>Titles “According to” reflect that the early church believed there was one gospel told from a variety of angles</a:t>
            </a:r>
            <a:endParaRPr lang="en-ZA" dirty="0"/>
          </a:p>
        </p:txBody>
      </p:sp>
    </p:spTree>
    <p:extLst>
      <p:ext uri="{BB962C8B-B14F-4D97-AF65-F5344CB8AC3E}">
        <p14:creationId xmlns:p14="http://schemas.microsoft.com/office/powerpoint/2010/main" val="3495650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Historians typically look first to Paul as our most important source of historical information about Jesus and the early Christians</a:t>
            </a:r>
          </a:p>
          <a:p>
            <a:endParaRPr lang="en-US" dirty="0"/>
          </a:p>
          <a:p>
            <a:r>
              <a:rPr lang="en-US" dirty="0"/>
              <a:t>Words from the Gallio inscription found in 1905 in Delphi, Greece:</a:t>
            </a:r>
          </a:p>
          <a:p>
            <a:r>
              <a:rPr lang="en-US" dirty="0"/>
              <a:t>“</a:t>
            </a:r>
            <a:r>
              <a:rPr lang="en-US" sz="1200" b="0" i="1" kern="1200" dirty="0">
                <a:solidFill>
                  <a:schemeClr val="tx1"/>
                </a:solidFill>
                <a:effectLst/>
                <a:latin typeface="+mn-lt"/>
                <a:ea typeface="+mn-ea"/>
                <a:cs typeface="+mn-cs"/>
              </a:rPr>
              <a:t>Tiberius Claudius Caesar Augustus Germanicus, 12th year of tribunician power, acclaimed emperor for the 26th time, father of the country, sends greetings to [… ]. For long have I been well-disposed to the city of Delphi and solicitous for its prosperity, and I have always observed the cult of the Pythian Apollo. Now since it is said to be destitute of citizens, as my friend and proconsul L. </a:t>
            </a:r>
            <a:r>
              <a:rPr lang="en-US" sz="1200" b="0" i="1" kern="1200" dirty="0" err="1">
                <a:solidFill>
                  <a:schemeClr val="tx1"/>
                </a:solidFill>
                <a:effectLst/>
                <a:latin typeface="+mn-lt"/>
                <a:ea typeface="+mn-ea"/>
                <a:cs typeface="+mn-cs"/>
              </a:rPr>
              <a:t>Iunius</a:t>
            </a:r>
            <a:r>
              <a:rPr lang="en-US" sz="1200" b="0" i="1" kern="1200" dirty="0">
                <a:solidFill>
                  <a:schemeClr val="tx1"/>
                </a:solidFill>
                <a:effectLst/>
                <a:latin typeface="+mn-lt"/>
                <a:ea typeface="+mn-ea"/>
                <a:cs typeface="+mn-cs"/>
              </a:rPr>
              <a:t> Gallio recently reported to me”</a:t>
            </a:r>
            <a:endParaRPr lang="en-ZA" dirty="0"/>
          </a:p>
        </p:txBody>
      </p:sp>
    </p:spTree>
    <p:extLst>
      <p:ext uri="{BB962C8B-B14F-4D97-AF65-F5344CB8AC3E}">
        <p14:creationId xmlns:p14="http://schemas.microsoft.com/office/powerpoint/2010/main" val="937262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NT writings also claim apostolic authority</a:t>
            </a:r>
          </a:p>
          <a:p>
            <a:endParaRPr lang="en-US" dirty="0"/>
          </a:p>
          <a:p>
            <a:r>
              <a:rPr lang="en-US" dirty="0"/>
              <a:t>Hebrews associated with Paul from early on… epistles of John listed with the gospel in Muratorian fragment etc.</a:t>
            </a:r>
          </a:p>
          <a:p>
            <a:endParaRPr lang="en-US" dirty="0"/>
          </a:p>
          <a:p>
            <a:r>
              <a:rPr lang="en-US" dirty="0"/>
              <a:t>For 1 John:</a:t>
            </a:r>
          </a:p>
          <a:p>
            <a:r>
              <a:rPr lang="en-US" dirty="0"/>
              <a:t>“</a:t>
            </a:r>
            <a:r>
              <a:rPr lang="en-US" sz="1200" b="0" i="0" kern="1200" dirty="0">
                <a:solidFill>
                  <a:schemeClr val="tx1"/>
                </a:solidFill>
                <a:effectLst/>
                <a:latin typeface="+mn-lt"/>
                <a:ea typeface="+mn-ea"/>
                <a:cs typeface="+mn-cs"/>
              </a:rPr>
              <a:t>A number of aspects of this verse support the idea that the author is laying forth his apostolic credentials. (1) The vivid eyewitne</a:t>
            </a:r>
            <a:r>
              <a:rPr lang="en-US" dirty="0"/>
              <a:t>ss language—hearing, seeing, even touching—confirms that the author was present to witness the ministry of Jesus and thus fits the criteria of an apostle (Luke 1:2; 24:48; Acts 1:9). Marshall affirms, “There cannot be any real doubt that the writer claims to have been an eyewitness of the earthly ministry of Jesus.”</a:t>
            </a:r>
            <a:r>
              <a:rPr lang="en-US" baseline="30000" dirty="0"/>
              <a:t>133</a:t>
            </a:r>
            <a:r>
              <a:rPr lang="en-US" dirty="0"/>
              <a:t> As an eyewitness, the author is qualified to “testify” (μα</a:t>
            </a:r>
            <a:r>
              <a:rPr lang="en-US" dirty="0" err="1"/>
              <a:t>ρτυροῦμϵν</a:t>
            </a:r>
            <a:r>
              <a:rPr lang="en-US" dirty="0"/>
              <a:t>) to what he has seen and heard. (2) In addition to testifying, the author also takes on the more authoritative task of “proclaiming” (ἀπα</a:t>
            </a:r>
            <a:r>
              <a:rPr lang="en-US" dirty="0" err="1"/>
              <a:t>γγέλλομϵν</a:t>
            </a:r>
            <a:r>
              <a:rPr lang="en-US" dirty="0"/>
              <a:t>) the word of life. </a:t>
            </a:r>
            <a:r>
              <a:rPr lang="en-US" sz="1200" b="0" i="0" kern="1200" dirty="0">
                <a:solidFill>
                  <a:schemeClr val="tx1"/>
                </a:solidFill>
                <a:effectLst/>
                <a:latin typeface="+mn-lt"/>
                <a:ea typeface="+mn-ea"/>
                <a:cs typeface="+mn-cs"/>
              </a:rPr>
              <a:t>Stott notes, “In order to testify, the apostles must have seen and heard Christ for themselves; in order to proclaim they must have received a commission from him.”</a:t>
            </a:r>
            <a:r>
              <a:rPr lang="en-US" sz="1200" b="0" i="0" kern="1200" baseline="30000" dirty="0">
                <a:solidFill>
                  <a:schemeClr val="tx1"/>
                </a:solidFill>
                <a:effectLst/>
                <a:latin typeface="+mn-lt"/>
                <a:ea typeface="+mn-ea"/>
                <a:cs typeface="+mn-cs"/>
              </a:rPr>
              <a:t>134</a:t>
            </a:r>
            <a:r>
              <a:rPr lang="en-US" sz="1200" b="0" i="0" kern="1200" dirty="0">
                <a:solidFill>
                  <a:schemeClr val="tx1"/>
                </a:solidFill>
                <a:effectLst/>
                <a:latin typeface="+mn-lt"/>
                <a:ea typeface="+mn-ea"/>
                <a:cs typeface="+mn-cs"/>
              </a:rPr>
              <a:t> The act of proclamation confirms the apostolic office already established by the claims to be an eyewitness. (3) The author’s apostolic authority to speak is established also by the use of the collective “we”—indicating that John is speaking not simply as an individual, but as part of the larger apostolic witness. ” – Kruger</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Revelation clearly claim to be authoritative testimony</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ZA" dirty="0"/>
          </a:p>
        </p:txBody>
      </p:sp>
    </p:spTree>
    <p:extLst>
      <p:ext uri="{BB962C8B-B14F-4D97-AF65-F5344CB8AC3E}">
        <p14:creationId xmlns:p14="http://schemas.microsoft.com/office/powerpoint/2010/main" val="2840317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is made here to a collection of letters… </a:t>
            </a:r>
            <a:r>
              <a:rPr lang="en-US" i="1" dirty="0"/>
              <a:t>all</a:t>
            </a:r>
            <a:r>
              <a:rPr lang="en-US" i="0" dirty="0"/>
              <a:t> his letters… author expects his reader to know what he is referring to</a:t>
            </a:r>
          </a:p>
          <a:p>
            <a:endParaRPr lang="en-ZA" dirty="0"/>
          </a:p>
        </p:txBody>
      </p:sp>
    </p:spTree>
    <p:extLst>
      <p:ext uri="{BB962C8B-B14F-4D97-AF65-F5344CB8AC3E}">
        <p14:creationId xmlns:p14="http://schemas.microsoft.com/office/powerpoint/2010/main" val="2213968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clear that Ignatius knows, and assumes his readers already know, about some collection of Paul’s letters. Although this collection would certainly have included 1 Corinthians, Ephesians, and 1 and 2 Timothy, the fact that Ignatius also appears to know Romans, Philippians, and Galatians suggests that his Pauline letter collection might have been quite extensive” - Kruger</a:t>
            </a:r>
            <a:endParaRPr lang="en-ZA" dirty="0"/>
          </a:p>
        </p:txBody>
      </p:sp>
    </p:spTree>
    <p:extLst>
      <p:ext uri="{BB962C8B-B14F-4D97-AF65-F5344CB8AC3E}">
        <p14:creationId xmlns:p14="http://schemas.microsoft.com/office/powerpoint/2010/main" val="1638129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853902F8-A95A-4C53-B641-7B0FB905404E}" type="datetime1">
              <a:rPr lang="en-ZA" smtClean="0"/>
              <a:t>2023/05/13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2BF7345-7360-43D9-9E9B-E7B0F7BC5D15}" type="slidenum">
              <a:rPr lang="en-ZA" smtClean="0"/>
              <a:pPr/>
              <a:t>‹#›</a:t>
            </a:fld>
            <a:endParaRPr lang="en-ZA"/>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9FBFBA6B-40C7-4AC6-AC52-3FE3D5A6A578}" type="datetime1">
              <a:rPr lang="en-ZA" smtClean="0"/>
              <a:t>2023/05/13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2BF7345-7360-43D9-9E9B-E7B0F7BC5D15}" type="slidenum">
              <a:rPr lang="en-ZA" smtClean="0"/>
              <a:pPr/>
              <a:t>‹#›</a:t>
            </a:fld>
            <a:endParaRPr lang="en-ZA"/>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BEB75EBC-785B-45FC-9CAF-EE781651922D}" type="datetime1">
              <a:rPr lang="en-ZA" smtClean="0"/>
              <a:t>2023/05/13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2BF7345-7360-43D9-9E9B-E7B0F7BC5D15}" type="slidenum">
              <a:rPr lang="en-ZA" smtClean="0"/>
              <a:pPr/>
              <a:t>‹#›</a:t>
            </a:fld>
            <a:endParaRPr lang="en-ZA"/>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F3EBC1B0-BD25-4DE6-8639-047FD82C6BFD}" type="datetime1">
              <a:rPr lang="en-ZA" smtClean="0"/>
              <a:t>2023/05/13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2BF7345-7360-43D9-9E9B-E7B0F7BC5D15}" type="slidenum">
              <a:rPr lang="en-ZA" smtClean="0"/>
              <a:pPr/>
              <a:t>‹#›</a:t>
            </a:fld>
            <a:endParaRPr lang="en-ZA"/>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37CCFD-5230-431F-8868-3AB61AC2122F}" type="datetime1">
              <a:rPr lang="en-ZA" smtClean="0"/>
              <a:t>2023/05/13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2BF7345-7360-43D9-9E9B-E7B0F7BC5D15}" type="slidenum">
              <a:rPr lang="en-ZA" smtClean="0"/>
              <a:pPr/>
              <a:t>‹#›</a:t>
            </a:fld>
            <a:endParaRPr lang="en-ZA"/>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CF1BCB16-2A33-472C-859D-62FAE38E0E15}" type="datetime1">
              <a:rPr lang="en-ZA" smtClean="0"/>
              <a:t>2023/05/13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2BF7345-7360-43D9-9E9B-E7B0F7BC5D15}" type="slidenum">
              <a:rPr lang="en-ZA" smtClean="0"/>
              <a:pPr/>
              <a:t>‹#›</a:t>
            </a:fld>
            <a:endParaRPr lang="en-ZA"/>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05856314-8571-47ED-9A26-00219C46664B}" type="datetime1">
              <a:rPr lang="en-ZA" smtClean="0"/>
              <a:t>2023/05/13</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B2BF7345-7360-43D9-9E9B-E7B0F7BC5D15}" type="slidenum">
              <a:rPr lang="en-ZA" smtClean="0"/>
              <a:pPr/>
              <a:t>‹#›</a:t>
            </a:fld>
            <a:endParaRPr lang="en-ZA"/>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C42A81C1-BA49-4970-A15C-BB1A22E15830}" type="datetime1">
              <a:rPr lang="en-ZA" smtClean="0"/>
              <a:t>2023/05/13</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B2BF7345-7360-43D9-9E9B-E7B0F7BC5D15}" type="slidenum">
              <a:rPr lang="en-ZA" smtClean="0"/>
              <a:pPr/>
              <a:t>‹#›</a:t>
            </a:fld>
            <a:endParaRPr lang="en-ZA"/>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6006D8-47BE-4CAA-831C-860056A846FF}" type="datetime1">
              <a:rPr lang="en-ZA" smtClean="0"/>
              <a:t>2023/05/13</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B2BF7345-7360-43D9-9E9B-E7B0F7BC5D15}" type="slidenum">
              <a:rPr lang="en-ZA" smtClean="0"/>
              <a:pPr/>
              <a:t>‹#›</a:t>
            </a:fld>
            <a:endParaRPr lang="en-ZA"/>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A90CF1-B88D-4B40-948F-E4B2400B41F0}" type="datetime1">
              <a:rPr lang="en-ZA" smtClean="0"/>
              <a:t>2023/05/13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2BF7345-7360-43D9-9E9B-E7B0F7BC5D15}" type="slidenum">
              <a:rPr lang="en-ZA" smtClean="0"/>
              <a:pPr/>
              <a:t>‹#›</a:t>
            </a:fld>
            <a:endParaRPr lang="en-ZA"/>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91C73B-F384-4294-B4BC-29C156A26C49}" type="datetime1">
              <a:rPr lang="en-ZA" smtClean="0"/>
              <a:t>2023/05/13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2BF7345-7360-43D9-9E9B-E7B0F7BC5D15}" type="slidenum">
              <a:rPr lang="en-ZA" smtClean="0"/>
              <a:pPr/>
              <a:t>‹#›</a:t>
            </a:fld>
            <a:endParaRPr lang="en-ZA"/>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BF8FF-EA91-4468-A9C7-CD7C9A5D842E}" type="datetime1">
              <a:rPr lang="en-ZA" smtClean="0"/>
              <a:t>2023/05/13</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BF7345-7360-43D9-9E9B-E7B0F7BC5D15}" type="slidenum">
              <a:rPr lang="en-ZA" smtClean="0"/>
              <a:pPr/>
              <a:t>‹#›</a:t>
            </a:fld>
            <a:endParaRPr lang="en-Z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079DED3-DED4-43C8-A092-8EC7C21A7158}"/>
              </a:ext>
            </a:extLst>
          </p:cNvPr>
          <p:cNvPicPr>
            <a:picLocks noChangeAspect="1"/>
          </p:cNvPicPr>
          <p:nvPr/>
        </p:nvPicPr>
        <p:blipFill rotWithShape="1">
          <a:blip r:embed="rId3">
            <a:extLst>
              <a:ext uri="{28A0092B-C50C-407E-A947-70E740481C1C}">
                <a14:useLocalDpi xmlns:a14="http://schemas.microsoft.com/office/drawing/2010/main" val="0"/>
              </a:ext>
            </a:extLst>
          </a:blip>
          <a:srcRect b="31100"/>
          <a:stretch/>
        </p:blipFill>
        <p:spPr>
          <a:xfrm>
            <a:off x="1045107" y="3696"/>
            <a:ext cx="7053786" cy="6875388"/>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7187A-9964-45B2-8170-9EB4F9519FF8}"/>
              </a:ext>
            </a:extLst>
          </p:cNvPr>
          <p:cNvSpPr>
            <a:spLocks noGrp="1"/>
          </p:cNvSpPr>
          <p:nvPr>
            <p:ph type="title"/>
          </p:nvPr>
        </p:nvSpPr>
        <p:spPr/>
        <p:txBody>
          <a:bodyPr/>
          <a:lstStyle/>
          <a:p>
            <a:r>
              <a:rPr lang="en-US" dirty="0"/>
              <a:t>Apostolic fathers</a:t>
            </a:r>
            <a:endParaRPr lang="en-ZA" dirty="0"/>
          </a:p>
        </p:txBody>
      </p:sp>
      <p:sp>
        <p:nvSpPr>
          <p:cNvPr id="3" name="Content Placeholder 2">
            <a:extLst>
              <a:ext uri="{FF2B5EF4-FFF2-40B4-BE49-F238E27FC236}">
                <a16:creationId xmlns:a16="http://schemas.microsoft.com/office/drawing/2014/main" id="{6678E21A-4D01-43DB-AF58-7B0AD5E3F50D}"/>
              </a:ext>
            </a:extLst>
          </p:cNvPr>
          <p:cNvSpPr>
            <a:spLocks noGrp="1"/>
          </p:cNvSpPr>
          <p:nvPr>
            <p:ph idx="1"/>
          </p:nvPr>
        </p:nvSpPr>
        <p:spPr/>
        <p:txBody>
          <a:bodyPr/>
          <a:lstStyle/>
          <a:p>
            <a:r>
              <a:rPr lang="en-US" b="1" dirty="0"/>
              <a:t>Clement</a:t>
            </a:r>
            <a:r>
              <a:rPr lang="en-US" dirty="0"/>
              <a:t> writing from Rome (+- 95AD) highlights Paul’s letter to the Corinthians and emphasizes apostolic authority</a:t>
            </a:r>
          </a:p>
          <a:p>
            <a:r>
              <a:rPr lang="en-US" spc="-50" dirty="0"/>
              <a:t>The </a:t>
            </a:r>
            <a:r>
              <a:rPr lang="en-US" b="1" i="1" spc="-50" dirty="0"/>
              <a:t>Didache</a:t>
            </a:r>
            <a:r>
              <a:rPr lang="en-US" i="1" spc="-50" dirty="0"/>
              <a:t>,</a:t>
            </a:r>
            <a:r>
              <a:rPr lang="en-US" spc="-50" dirty="0"/>
              <a:t> a Christian manual on church practice (+- 100AD), quotes from Matthew</a:t>
            </a:r>
          </a:p>
          <a:p>
            <a:r>
              <a:rPr lang="en-US" b="1" spc="-50" dirty="0"/>
              <a:t>Ignatius</a:t>
            </a:r>
            <a:r>
              <a:rPr lang="en-US" spc="-50" dirty="0"/>
              <a:t>, on his way to martyrdom in Rome (+- 110AD), quotes from or alludes to numerous NT writings</a:t>
            </a:r>
          </a:p>
        </p:txBody>
      </p:sp>
      <p:sp>
        <p:nvSpPr>
          <p:cNvPr id="6" name="TextBox 5">
            <a:extLst>
              <a:ext uri="{FF2B5EF4-FFF2-40B4-BE49-F238E27FC236}">
                <a16:creationId xmlns:a16="http://schemas.microsoft.com/office/drawing/2014/main" id="{33F974A7-AB68-419F-BF18-2EA02F0FE0B6}"/>
              </a:ext>
            </a:extLst>
          </p:cNvPr>
          <p:cNvSpPr txBox="1"/>
          <p:nvPr/>
        </p:nvSpPr>
        <p:spPr>
          <a:xfrm>
            <a:off x="552506" y="1558130"/>
            <a:ext cx="8174232" cy="4674543"/>
          </a:xfrm>
          <a:prstGeom prst="roundRect">
            <a:avLst>
              <a:gd name="adj" fmla="val 6567"/>
            </a:avLst>
          </a:prstGeom>
        </p:spPr>
        <p:style>
          <a:lnRef idx="2">
            <a:schemeClr val="accent1"/>
          </a:lnRef>
          <a:fillRef idx="1">
            <a:schemeClr val="lt1"/>
          </a:fillRef>
          <a:effectRef idx="0">
            <a:schemeClr val="accent1"/>
          </a:effectRef>
          <a:fontRef idx="minor">
            <a:schemeClr val="dk1"/>
          </a:fontRef>
        </p:style>
        <p:txBody>
          <a:bodyPr wrap="square" tIns="144000" rtlCol="0">
            <a:spAutoFit/>
          </a:bodyPr>
          <a:lstStyle/>
          <a:p>
            <a:r>
              <a:rPr lang="en-US" sz="2800" dirty="0"/>
              <a:t>“Take up the epistle of that blessed apostle, Paul . . . To be sure, he sent you a letter in the Spirit concerning himself and Cephas and Apollos”</a:t>
            </a:r>
          </a:p>
          <a:p>
            <a:r>
              <a:rPr lang="en-US" sz="2800" dirty="0"/>
              <a:t>- 1 Clement 47:1-3</a:t>
            </a:r>
          </a:p>
          <a:p>
            <a:endParaRPr lang="en-US" sz="2800" dirty="0"/>
          </a:p>
          <a:p>
            <a:r>
              <a:rPr lang="en-US" sz="2800" dirty="0"/>
              <a:t>“The Apostles received the Gospel for us from the Lord Jesus Christ, Jesus the Christ was sent from God. The Christ therefore is from God and the Apostles from the Christ.”</a:t>
            </a:r>
          </a:p>
          <a:p>
            <a:r>
              <a:rPr lang="en-US" sz="2800" dirty="0"/>
              <a:t>- 1 Clement 42:1-2</a:t>
            </a:r>
          </a:p>
        </p:txBody>
      </p:sp>
      <p:sp>
        <p:nvSpPr>
          <p:cNvPr id="9" name="TextBox 8">
            <a:extLst>
              <a:ext uri="{FF2B5EF4-FFF2-40B4-BE49-F238E27FC236}">
                <a16:creationId xmlns:a16="http://schemas.microsoft.com/office/drawing/2014/main" id="{47DCFFBD-636D-470C-A85B-2A4A4F67DEDD}"/>
              </a:ext>
            </a:extLst>
          </p:cNvPr>
          <p:cNvSpPr txBox="1"/>
          <p:nvPr/>
        </p:nvSpPr>
        <p:spPr>
          <a:xfrm>
            <a:off x="552953" y="1600200"/>
            <a:ext cx="8174232" cy="3779431"/>
          </a:xfrm>
          <a:prstGeom prst="roundRect">
            <a:avLst>
              <a:gd name="adj" fmla="val 6567"/>
            </a:avLst>
          </a:prstGeom>
        </p:spPr>
        <p:style>
          <a:lnRef idx="2">
            <a:schemeClr val="accent1"/>
          </a:lnRef>
          <a:fillRef idx="1">
            <a:schemeClr val="lt1"/>
          </a:fillRef>
          <a:effectRef idx="0">
            <a:schemeClr val="accent1"/>
          </a:effectRef>
          <a:fontRef idx="minor">
            <a:schemeClr val="dk1"/>
          </a:fontRef>
        </p:style>
        <p:txBody>
          <a:bodyPr wrap="square" tIns="144000" rtlCol="0">
            <a:spAutoFit/>
          </a:bodyPr>
          <a:lstStyle/>
          <a:p>
            <a:r>
              <a:rPr lang="en-US" sz="2800" dirty="0"/>
              <a:t>“Nor should you pray like the hypocrites, but as the Lord commanded </a:t>
            </a:r>
            <a:r>
              <a:rPr lang="en-US" sz="2800" b="1" u="sng" dirty="0"/>
              <a:t>in his gospel</a:t>
            </a:r>
            <a:r>
              <a:rPr lang="en-US" sz="2800" dirty="0"/>
              <a:t>, you should pray as follows, ‘Our Father in heaven. . . ’”</a:t>
            </a:r>
          </a:p>
          <a:p>
            <a:r>
              <a:rPr lang="en-US" sz="2800" dirty="0"/>
              <a:t>- Didache 8:2</a:t>
            </a:r>
          </a:p>
          <a:p>
            <a:pPr marL="457200" indent="-457200">
              <a:buFontTx/>
              <a:buChar char="-"/>
            </a:pPr>
            <a:endParaRPr lang="en-US" sz="2800" dirty="0"/>
          </a:p>
          <a:p>
            <a:r>
              <a:rPr lang="en-US" sz="2800" dirty="0"/>
              <a:t>“It seems hard to resist the notion that there is some relationship between the Didache and Matthew here”</a:t>
            </a:r>
          </a:p>
          <a:p>
            <a:r>
              <a:rPr lang="en-US" sz="2800" dirty="0"/>
              <a:t>- Christopher </a:t>
            </a:r>
            <a:r>
              <a:rPr lang="en-US" sz="2800" dirty="0" err="1"/>
              <a:t>Tuckett</a:t>
            </a:r>
            <a:endParaRPr lang="en-US" sz="2800" dirty="0"/>
          </a:p>
        </p:txBody>
      </p:sp>
      <p:sp>
        <p:nvSpPr>
          <p:cNvPr id="10" name="TextBox 9">
            <a:extLst>
              <a:ext uri="{FF2B5EF4-FFF2-40B4-BE49-F238E27FC236}">
                <a16:creationId xmlns:a16="http://schemas.microsoft.com/office/drawing/2014/main" id="{8E16E228-71CF-4013-B4D0-4FE5E625A5B6}"/>
              </a:ext>
            </a:extLst>
          </p:cNvPr>
          <p:cNvSpPr txBox="1"/>
          <p:nvPr/>
        </p:nvSpPr>
        <p:spPr>
          <a:xfrm>
            <a:off x="473077" y="1558130"/>
            <a:ext cx="8174232" cy="4674543"/>
          </a:xfrm>
          <a:prstGeom prst="roundRect">
            <a:avLst>
              <a:gd name="adj" fmla="val 6567"/>
            </a:avLst>
          </a:prstGeom>
        </p:spPr>
        <p:style>
          <a:lnRef idx="2">
            <a:schemeClr val="accent1"/>
          </a:lnRef>
          <a:fillRef idx="1">
            <a:schemeClr val="lt1"/>
          </a:fillRef>
          <a:effectRef idx="0">
            <a:schemeClr val="accent1"/>
          </a:effectRef>
          <a:fontRef idx="minor">
            <a:schemeClr val="dk1"/>
          </a:fontRef>
        </p:style>
        <p:txBody>
          <a:bodyPr wrap="square" tIns="144000" rtlCol="0">
            <a:spAutoFit/>
          </a:bodyPr>
          <a:lstStyle/>
          <a:p>
            <a:r>
              <a:rPr lang="en-US" sz="2800" dirty="0"/>
              <a:t>“Paul, who was sanctified, who gained a good report, who was right blessed, in whose footsteps may I be found when I shall attain to God, who in every epistle makes mention of you in Christ Jesus.”</a:t>
            </a:r>
          </a:p>
          <a:p>
            <a:r>
              <a:rPr lang="en-US" sz="2800" dirty="0"/>
              <a:t>- </a:t>
            </a:r>
            <a:r>
              <a:rPr lang="en-US" sz="2800" i="1" dirty="0"/>
              <a:t>Epistle to the Ephesians </a:t>
            </a:r>
            <a:r>
              <a:rPr lang="en-US" sz="2800" dirty="0"/>
              <a:t>12:2</a:t>
            </a:r>
          </a:p>
          <a:p>
            <a:endParaRPr lang="en-US" sz="2800" dirty="0"/>
          </a:p>
          <a:p>
            <a:r>
              <a:rPr lang="en-US" sz="2800" dirty="0"/>
              <a:t>“Throughout his writings, Ignatius offers repeated and overt references to the absolute and unparalleled authority of the apostles”</a:t>
            </a:r>
          </a:p>
          <a:p>
            <a:r>
              <a:rPr lang="en-US" sz="2800" dirty="0"/>
              <a:t>- Kruger </a:t>
            </a:r>
            <a:r>
              <a:rPr lang="en-US" sz="2800" i="1" dirty="0"/>
              <a:t>Canon Revisited</a:t>
            </a:r>
            <a:endParaRPr lang="en-US" sz="2800" dirty="0"/>
          </a:p>
        </p:txBody>
      </p:sp>
    </p:spTree>
    <p:extLst>
      <p:ext uri="{BB962C8B-B14F-4D97-AF65-F5344CB8AC3E}">
        <p14:creationId xmlns:p14="http://schemas.microsoft.com/office/powerpoint/2010/main" val="29731228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6" grpId="1" animBg="1"/>
      <p:bldP spid="9" grpId="0" animBg="1"/>
      <p:bldP spid="9" grpId="1"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7187A-9964-45B2-8170-9EB4F9519FF8}"/>
              </a:ext>
            </a:extLst>
          </p:cNvPr>
          <p:cNvSpPr>
            <a:spLocks noGrp="1"/>
          </p:cNvSpPr>
          <p:nvPr>
            <p:ph type="title"/>
          </p:nvPr>
        </p:nvSpPr>
        <p:spPr/>
        <p:txBody>
          <a:bodyPr/>
          <a:lstStyle/>
          <a:p>
            <a:r>
              <a:rPr lang="en-US" dirty="0"/>
              <a:t>Apostolic fathers</a:t>
            </a:r>
            <a:endParaRPr lang="en-ZA" dirty="0"/>
          </a:p>
        </p:txBody>
      </p:sp>
      <p:sp>
        <p:nvSpPr>
          <p:cNvPr id="3" name="Content Placeholder 2">
            <a:extLst>
              <a:ext uri="{FF2B5EF4-FFF2-40B4-BE49-F238E27FC236}">
                <a16:creationId xmlns:a16="http://schemas.microsoft.com/office/drawing/2014/main" id="{6678E21A-4D01-43DB-AF58-7B0AD5E3F50D}"/>
              </a:ext>
            </a:extLst>
          </p:cNvPr>
          <p:cNvSpPr>
            <a:spLocks noGrp="1"/>
          </p:cNvSpPr>
          <p:nvPr>
            <p:ph idx="1"/>
          </p:nvPr>
        </p:nvSpPr>
        <p:spPr/>
        <p:txBody>
          <a:bodyPr/>
          <a:lstStyle/>
          <a:p>
            <a:r>
              <a:rPr lang="en-US" b="1" dirty="0"/>
              <a:t>Polycarp </a:t>
            </a:r>
            <a:r>
              <a:rPr lang="en-US" dirty="0"/>
              <a:t>(69-155AD), bishop of Smyrna, frequently quotes from Paul’s letters and loosely quotes from the Synoptic Gospels</a:t>
            </a:r>
          </a:p>
          <a:p>
            <a:r>
              <a:rPr lang="en-US" b="1" dirty="0"/>
              <a:t>The Epistle of Barnabas</a:t>
            </a:r>
            <a:r>
              <a:rPr lang="en-US" dirty="0"/>
              <a:t> (+-130AD)</a:t>
            </a:r>
          </a:p>
          <a:p>
            <a:r>
              <a:rPr lang="en-US" b="1" dirty="0"/>
              <a:t>Papias</a:t>
            </a:r>
            <a:r>
              <a:rPr lang="en-US" dirty="0"/>
              <a:t> (+-125AD) was clearly aware of Matthew, Mark, John, and possibly Luke, and accepted these as authoritative accounts</a:t>
            </a:r>
            <a:endParaRPr lang="en-US" b="1" dirty="0"/>
          </a:p>
        </p:txBody>
      </p:sp>
      <p:sp>
        <p:nvSpPr>
          <p:cNvPr id="6" name="TextBox 5">
            <a:extLst>
              <a:ext uri="{FF2B5EF4-FFF2-40B4-BE49-F238E27FC236}">
                <a16:creationId xmlns:a16="http://schemas.microsoft.com/office/drawing/2014/main" id="{33F974A7-AB68-419F-BF18-2EA02F0FE0B6}"/>
              </a:ext>
            </a:extLst>
          </p:cNvPr>
          <p:cNvSpPr txBox="1"/>
          <p:nvPr/>
        </p:nvSpPr>
        <p:spPr>
          <a:xfrm>
            <a:off x="512568" y="196616"/>
            <a:ext cx="8174232" cy="6464767"/>
          </a:xfrm>
          <a:prstGeom prst="roundRect">
            <a:avLst>
              <a:gd name="adj" fmla="val 6567"/>
            </a:avLst>
          </a:prstGeom>
        </p:spPr>
        <p:style>
          <a:lnRef idx="2">
            <a:schemeClr val="accent1"/>
          </a:lnRef>
          <a:fillRef idx="1">
            <a:schemeClr val="lt1"/>
          </a:fillRef>
          <a:effectRef idx="0">
            <a:schemeClr val="accent1"/>
          </a:effectRef>
          <a:fontRef idx="minor">
            <a:schemeClr val="dk1"/>
          </a:fontRef>
        </p:style>
        <p:txBody>
          <a:bodyPr wrap="square" tIns="144000" rtlCol="0">
            <a:spAutoFit/>
          </a:bodyPr>
          <a:lstStyle/>
          <a:p>
            <a:r>
              <a:rPr lang="en-US" sz="2800" dirty="0"/>
              <a:t>“As it is written in these </a:t>
            </a:r>
            <a:r>
              <a:rPr lang="en-US" sz="2800" b="1" u="sng" dirty="0"/>
              <a:t>Scriptures</a:t>
            </a:r>
            <a:r>
              <a:rPr lang="en-US" sz="2800" dirty="0"/>
              <a:t>, ‘Be angry and do not sin and do not let the sun go down on your anger.’”</a:t>
            </a:r>
          </a:p>
          <a:p>
            <a:r>
              <a:rPr lang="en-US" sz="2800" dirty="0"/>
              <a:t>- </a:t>
            </a:r>
            <a:r>
              <a:rPr lang="en-US" sz="2800" i="1" dirty="0"/>
              <a:t>Epistle to the Philippians </a:t>
            </a:r>
            <a:r>
              <a:rPr lang="en-US" sz="2800" dirty="0"/>
              <a:t>12:1 (quoting Eph 4:26)</a:t>
            </a:r>
          </a:p>
          <a:p>
            <a:endParaRPr lang="en-US" sz="2800" dirty="0"/>
          </a:p>
          <a:p>
            <a:r>
              <a:rPr lang="en-US" sz="2800" dirty="0"/>
              <a:t>“. . . but being mindful of what the Lord said in His teaching: Judge not, that you be not judged; forgive, and it shall be forgiven unto you; be merciful, that you may obtain mercy; with what measure you measure, it shall be measured to you again; and once more, Blessed are the poor, and those that are persecuted for righteousness' sake, for theirs is the kingdom of God”</a:t>
            </a:r>
          </a:p>
          <a:p>
            <a:r>
              <a:rPr lang="en-US" sz="2800" dirty="0"/>
              <a:t>- </a:t>
            </a:r>
            <a:r>
              <a:rPr lang="en-US" sz="2800" i="1" dirty="0"/>
              <a:t>Idem</a:t>
            </a:r>
            <a:r>
              <a:rPr lang="en-US" sz="2800" dirty="0"/>
              <a:t> 2:3</a:t>
            </a:r>
            <a:endParaRPr lang="en-US" sz="2800" i="1" dirty="0"/>
          </a:p>
        </p:txBody>
      </p:sp>
      <p:sp>
        <p:nvSpPr>
          <p:cNvPr id="5" name="TextBox 4">
            <a:extLst>
              <a:ext uri="{FF2B5EF4-FFF2-40B4-BE49-F238E27FC236}">
                <a16:creationId xmlns:a16="http://schemas.microsoft.com/office/drawing/2014/main" id="{6E4B9211-6529-41BE-BF57-B9C831482EAD}"/>
              </a:ext>
            </a:extLst>
          </p:cNvPr>
          <p:cNvSpPr txBox="1"/>
          <p:nvPr/>
        </p:nvSpPr>
        <p:spPr>
          <a:xfrm>
            <a:off x="484884" y="196616"/>
            <a:ext cx="8174232" cy="6464767"/>
          </a:xfrm>
          <a:prstGeom prst="roundRect">
            <a:avLst>
              <a:gd name="adj" fmla="val 6567"/>
            </a:avLst>
          </a:prstGeom>
        </p:spPr>
        <p:style>
          <a:lnRef idx="2">
            <a:schemeClr val="accent1"/>
          </a:lnRef>
          <a:fillRef idx="1">
            <a:schemeClr val="lt1"/>
          </a:fillRef>
          <a:effectRef idx="0">
            <a:schemeClr val="accent1"/>
          </a:effectRef>
          <a:fontRef idx="minor">
            <a:schemeClr val="dk1"/>
          </a:fontRef>
        </p:style>
        <p:txBody>
          <a:bodyPr wrap="square" tIns="144000" rtlCol="0">
            <a:spAutoFit/>
          </a:bodyPr>
          <a:lstStyle/>
          <a:p>
            <a:r>
              <a:rPr lang="en-US" sz="2800" dirty="0"/>
              <a:t>“</a:t>
            </a:r>
            <a:r>
              <a:rPr lang="en-US" sz="2800" b="1" u="sng" dirty="0"/>
              <a:t>As it is written</a:t>
            </a:r>
            <a:r>
              <a:rPr lang="en-US" sz="2800" dirty="0"/>
              <a:t>, ‘Many are called, but few are chosen.’”</a:t>
            </a:r>
          </a:p>
          <a:p>
            <a:r>
              <a:rPr lang="en-US" sz="2800" i="1" dirty="0"/>
              <a:t>- Epistle of Barnabas </a:t>
            </a:r>
            <a:r>
              <a:rPr lang="en-US" sz="2800" dirty="0"/>
              <a:t>4:14 quoting Matthew 22:14</a:t>
            </a:r>
          </a:p>
          <a:p>
            <a:endParaRPr lang="en-US" sz="2800" dirty="0"/>
          </a:p>
          <a:p>
            <a:r>
              <a:rPr lang="en-US" sz="2800" dirty="0"/>
              <a:t>“The often inaccurate quotations in the Fathers, it is argued, show that they were drawing on ‘synoptic tradition’ but not actually on the Synoptic Gospels. Such a theory cannot be ruled out absolutely, but it is not the only or, probably, the best explanation for loose quotation. . . . The explanation is to be found not in oral transmission in the strict sense, but in the oral use of texts which were already available in written form”</a:t>
            </a:r>
          </a:p>
          <a:p>
            <a:r>
              <a:rPr lang="en-US" sz="2800" dirty="0"/>
              <a:t>- John Barton</a:t>
            </a:r>
            <a:endParaRPr lang="en-US" sz="2800" i="1" dirty="0"/>
          </a:p>
        </p:txBody>
      </p:sp>
    </p:spTree>
    <p:extLst>
      <p:ext uri="{BB962C8B-B14F-4D97-AF65-F5344CB8AC3E}">
        <p14:creationId xmlns:p14="http://schemas.microsoft.com/office/powerpoint/2010/main" val="14394643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6" grpId="1"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7187A-9964-45B2-8170-9EB4F9519FF8}"/>
              </a:ext>
            </a:extLst>
          </p:cNvPr>
          <p:cNvSpPr>
            <a:spLocks noGrp="1"/>
          </p:cNvSpPr>
          <p:nvPr>
            <p:ph type="title"/>
          </p:nvPr>
        </p:nvSpPr>
        <p:spPr/>
        <p:txBody>
          <a:bodyPr/>
          <a:lstStyle/>
          <a:p>
            <a:r>
              <a:rPr lang="en-US" dirty="0"/>
              <a:t>Other Second-Century Sources</a:t>
            </a:r>
            <a:endParaRPr lang="en-ZA" dirty="0"/>
          </a:p>
        </p:txBody>
      </p:sp>
      <p:sp>
        <p:nvSpPr>
          <p:cNvPr id="3" name="Content Placeholder 2">
            <a:extLst>
              <a:ext uri="{FF2B5EF4-FFF2-40B4-BE49-F238E27FC236}">
                <a16:creationId xmlns:a16="http://schemas.microsoft.com/office/drawing/2014/main" id="{6678E21A-4D01-43DB-AF58-7B0AD5E3F50D}"/>
              </a:ext>
            </a:extLst>
          </p:cNvPr>
          <p:cNvSpPr>
            <a:spLocks noGrp="1"/>
          </p:cNvSpPr>
          <p:nvPr>
            <p:ph idx="1"/>
          </p:nvPr>
        </p:nvSpPr>
        <p:spPr>
          <a:xfrm>
            <a:off x="457200" y="1600200"/>
            <a:ext cx="8229600" cy="4781128"/>
          </a:xfrm>
        </p:spPr>
        <p:txBody>
          <a:bodyPr/>
          <a:lstStyle/>
          <a:p>
            <a:r>
              <a:rPr lang="en-US" b="1" dirty="0"/>
              <a:t>Justin Martyr </a:t>
            </a:r>
            <a:r>
              <a:rPr lang="en-US" dirty="0"/>
              <a:t>an early Christian apologist who sought to defend the faith against its Jewish and pagan detractors (+-150-160AD)</a:t>
            </a:r>
          </a:p>
          <a:p>
            <a:r>
              <a:rPr lang="en-US" b="1" dirty="0"/>
              <a:t>Irenaeus </a:t>
            </a:r>
            <a:r>
              <a:rPr lang="en-US" dirty="0"/>
              <a:t>was a disciple of Polycarp who became bishop of Lyons and a significant Christian apologist especially in relation to Gnosticism (+-170-180AD)</a:t>
            </a:r>
          </a:p>
          <a:p>
            <a:r>
              <a:rPr lang="en-US" b="1" dirty="0"/>
              <a:t>Muratorian fragment</a:t>
            </a:r>
            <a:r>
              <a:rPr lang="en-US" b="1" i="1" dirty="0"/>
              <a:t> </a:t>
            </a:r>
            <a:r>
              <a:rPr lang="en-US" dirty="0"/>
              <a:t>an early list of canonical books (+-180-200AD)</a:t>
            </a:r>
            <a:endParaRPr lang="en-US" b="1" dirty="0"/>
          </a:p>
        </p:txBody>
      </p:sp>
      <p:sp>
        <p:nvSpPr>
          <p:cNvPr id="6" name="TextBox 5">
            <a:extLst>
              <a:ext uri="{FF2B5EF4-FFF2-40B4-BE49-F238E27FC236}">
                <a16:creationId xmlns:a16="http://schemas.microsoft.com/office/drawing/2014/main" id="{33F974A7-AB68-419F-BF18-2EA02F0FE0B6}"/>
              </a:ext>
            </a:extLst>
          </p:cNvPr>
          <p:cNvSpPr txBox="1"/>
          <p:nvPr/>
        </p:nvSpPr>
        <p:spPr>
          <a:xfrm>
            <a:off x="220779" y="196616"/>
            <a:ext cx="8712968" cy="6464767"/>
          </a:xfrm>
          <a:prstGeom prst="roundRect">
            <a:avLst>
              <a:gd name="adj" fmla="val 6567"/>
            </a:avLst>
          </a:prstGeom>
        </p:spPr>
        <p:style>
          <a:lnRef idx="2">
            <a:schemeClr val="accent1"/>
          </a:lnRef>
          <a:fillRef idx="1">
            <a:schemeClr val="lt1"/>
          </a:fillRef>
          <a:effectRef idx="0">
            <a:schemeClr val="accent1"/>
          </a:effectRef>
          <a:fontRef idx="minor">
            <a:schemeClr val="dk1"/>
          </a:fontRef>
        </p:style>
        <p:txBody>
          <a:bodyPr wrap="square" tIns="144000" rtlCol="0">
            <a:spAutoFit/>
          </a:bodyPr>
          <a:lstStyle/>
          <a:p>
            <a:r>
              <a:rPr lang="en-US" sz="2800" spc="-20" dirty="0"/>
              <a:t>“And on the day called Sunday, all who live in cities or in the country gather together to one place, and the </a:t>
            </a:r>
            <a:r>
              <a:rPr lang="en-US" sz="2800" b="1" u="sng" spc="-20" dirty="0"/>
              <a:t>memoirs of the apostles </a:t>
            </a:r>
            <a:r>
              <a:rPr lang="en-US" sz="2800" spc="-20" dirty="0"/>
              <a:t>or the writings of the prophets are read, as long as time permits; then, when the reader has ceased, the president verbally instructs, and exhorts to the imitation of these good things”</a:t>
            </a:r>
          </a:p>
          <a:p>
            <a:r>
              <a:rPr lang="en-US" sz="2800" i="1" spc="-20" dirty="0"/>
              <a:t>1 Apology</a:t>
            </a:r>
            <a:r>
              <a:rPr lang="en-US" sz="2800" spc="-20" dirty="0"/>
              <a:t> 67:3</a:t>
            </a:r>
            <a:endParaRPr lang="en-US" sz="2800" i="1" spc="-20" dirty="0"/>
          </a:p>
          <a:p>
            <a:endParaRPr lang="en-US" sz="2800" spc="-20" dirty="0"/>
          </a:p>
          <a:p>
            <a:r>
              <a:rPr lang="en-US" sz="2800" spc="-20" dirty="0"/>
              <a:t>“And when it is said that He changed the name of one of the apostles to Peter; and when it is written in the </a:t>
            </a:r>
            <a:r>
              <a:rPr lang="en-US" sz="2800" b="1" u="sng" spc="-20" dirty="0"/>
              <a:t>memoirs</a:t>
            </a:r>
            <a:r>
              <a:rPr lang="en-US" sz="2800" spc="-20" dirty="0"/>
              <a:t> of him that this so happened, as well as that He changed the names of other two brothers, the sons of Zebedee, to </a:t>
            </a:r>
            <a:r>
              <a:rPr lang="en-US" sz="2800" spc="-20" dirty="0" err="1"/>
              <a:t>Boanerges</a:t>
            </a:r>
            <a:r>
              <a:rPr lang="en-US" sz="2800" spc="-20" dirty="0"/>
              <a:t>, which means sons of thunder . . “</a:t>
            </a:r>
          </a:p>
          <a:p>
            <a:r>
              <a:rPr lang="en-US" sz="2800" i="1" dirty="0"/>
              <a:t>Dialogue with Trypho </a:t>
            </a:r>
            <a:r>
              <a:rPr lang="en-US" sz="2800" dirty="0"/>
              <a:t>106</a:t>
            </a:r>
            <a:endParaRPr lang="en-US" sz="2800" i="1" dirty="0"/>
          </a:p>
        </p:txBody>
      </p:sp>
      <p:sp>
        <p:nvSpPr>
          <p:cNvPr id="7" name="TextBox 6">
            <a:extLst>
              <a:ext uri="{FF2B5EF4-FFF2-40B4-BE49-F238E27FC236}">
                <a16:creationId xmlns:a16="http://schemas.microsoft.com/office/drawing/2014/main" id="{76726141-EAEB-4D4C-9630-C47411B79A94}"/>
              </a:ext>
            </a:extLst>
          </p:cNvPr>
          <p:cNvSpPr txBox="1"/>
          <p:nvPr/>
        </p:nvSpPr>
        <p:spPr>
          <a:xfrm>
            <a:off x="201762" y="3342362"/>
            <a:ext cx="8712968" cy="3331875"/>
          </a:xfrm>
          <a:prstGeom prst="roundRect">
            <a:avLst>
              <a:gd name="adj" fmla="val 6567"/>
            </a:avLst>
          </a:prstGeom>
        </p:spPr>
        <p:style>
          <a:lnRef idx="2">
            <a:schemeClr val="accent1"/>
          </a:lnRef>
          <a:fillRef idx="1">
            <a:schemeClr val="lt1"/>
          </a:fillRef>
          <a:effectRef idx="0">
            <a:schemeClr val="accent1"/>
          </a:effectRef>
          <a:fontRef idx="minor">
            <a:schemeClr val="dk1"/>
          </a:fontRef>
        </p:style>
        <p:txBody>
          <a:bodyPr wrap="square" tIns="144000" rtlCol="0">
            <a:spAutoFit/>
          </a:bodyPr>
          <a:lstStyle/>
          <a:p>
            <a:r>
              <a:rPr lang="en-US" sz="2800" spc="-20" dirty="0"/>
              <a:t>“Irenaeus quotes New Testament books extensively, even more than the Old Testament, and clearly regards them as ‘Scripture.’ These include the four Gospels, Acts, the entire Pauline corpus (minus Philemon), Hebrews, James, 1 Peter, 1 and 2 John, and Revelation—over one thousand New Testament passages in total”</a:t>
            </a:r>
          </a:p>
          <a:p>
            <a:r>
              <a:rPr lang="en-US" sz="2800" i="1" spc="-20" dirty="0"/>
              <a:t>- </a:t>
            </a:r>
            <a:r>
              <a:rPr lang="en-US" sz="2800" spc="-20" dirty="0"/>
              <a:t>Kruger </a:t>
            </a:r>
            <a:r>
              <a:rPr lang="en-US" sz="2800" i="1" spc="-20" dirty="0"/>
              <a:t>Canon Revisited</a:t>
            </a:r>
            <a:endParaRPr lang="en-US" sz="2800" dirty="0"/>
          </a:p>
        </p:txBody>
      </p:sp>
      <p:sp>
        <p:nvSpPr>
          <p:cNvPr id="9" name="TextBox 8">
            <a:extLst>
              <a:ext uri="{FF2B5EF4-FFF2-40B4-BE49-F238E27FC236}">
                <a16:creationId xmlns:a16="http://schemas.microsoft.com/office/drawing/2014/main" id="{75CA0C7D-E789-4F56-B67A-6F9A9DFA96A9}"/>
              </a:ext>
            </a:extLst>
          </p:cNvPr>
          <p:cNvSpPr txBox="1"/>
          <p:nvPr/>
        </p:nvSpPr>
        <p:spPr>
          <a:xfrm>
            <a:off x="238417" y="140671"/>
            <a:ext cx="8712968" cy="6576656"/>
          </a:xfrm>
          <a:prstGeom prst="roundRect">
            <a:avLst>
              <a:gd name="adj" fmla="val 6567"/>
            </a:avLst>
          </a:prstGeom>
        </p:spPr>
        <p:style>
          <a:lnRef idx="2">
            <a:schemeClr val="accent1"/>
          </a:lnRef>
          <a:fillRef idx="1">
            <a:schemeClr val="lt1"/>
          </a:fillRef>
          <a:effectRef idx="0">
            <a:schemeClr val="accent1"/>
          </a:effectRef>
          <a:fontRef idx="minor">
            <a:schemeClr val="dk1"/>
          </a:fontRef>
        </p:style>
        <p:txBody>
          <a:bodyPr wrap="square" tIns="144000" rtlCol="0">
            <a:spAutoFit/>
          </a:bodyPr>
          <a:lstStyle/>
          <a:p>
            <a:r>
              <a:rPr lang="en-US" sz="2800" spc="-20" dirty="0"/>
              <a:t>“But </a:t>
            </a:r>
            <a:r>
              <a:rPr lang="en-US" sz="2800" spc="-20" dirty="0" err="1"/>
              <a:t>Hermas</a:t>
            </a:r>
            <a:r>
              <a:rPr lang="en-US" sz="2800" spc="-20" dirty="0"/>
              <a:t> wrote the Shepherd quite lately in our time in the city of Rome, when on the throne of the church of the city of Rome the bishop Pius, his brother, was seated.”</a:t>
            </a:r>
          </a:p>
          <a:p>
            <a:r>
              <a:rPr lang="en-US" sz="2800" i="1" spc="-20" dirty="0"/>
              <a:t>- Muratorian Fragment</a:t>
            </a:r>
          </a:p>
          <a:p>
            <a:pPr>
              <a:spcBef>
                <a:spcPts val="1800"/>
              </a:spcBef>
            </a:pPr>
            <a:r>
              <a:rPr lang="en-US" sz="2800" dirty="0"/>
              <a:t>Lists all NT books aside from Hebrews, James, 1-2 Peter </a:t>
            </a:r>
          </a:p>
          <a:p>
            <a:pPr>
              <a:spcBef>
                <a:spcPts val="1800"/>
              </a:spcBef>
            </a:pPr>
            <a:endParaRPr lang="en-US" sz="2800" dirty="0"/>
          </a:p>
          <a:p>
            <a:pPr>
              <a:spcBef>
                <a:spcPts val="600"/>
              </a:spcBef>
            </a:pPr>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pic>
        <p:nvPicPr>
          <p:cNvPr id="12" name="Picture 11">
            <a:extLst>
              <a:ext uri="{FF2B5EF4-FFF2-40B4-BE49-F238E27FC236}">
                <a16:creationId xmlns:a16="http://schemas.microsoft.com/office/drawing/2014/main" id="{67517136-83EF-4FB9-809B-7A5E6768C3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9045" y="2836358"/>
            <a:ext cx="4965910" cy="3747004"/>
          </a:xfrm>
          <a:prstGeom prst="rect">
            <a:avLst/>
          </a:prstGeom>
        </p:spPr>
      </p:pic>
      <p:sp>
        <p:nvSpPr>
          <p:cNvPr id="13" name="TextBox 12">
            <a:extLst>
              <a:ext uri="{FF2B5EF4-FFF2-40B4-BE49-F238E27FC236}">
                <a16:creationId xmlns:a16="http://schemas.microsoft.com/office/drawing/2014/main" id="{9D692423-E9F8-4F0E-BA62-8A3CCCC38A2F}"/>
              </a:ext>
            </a:extLst>
          </p:cNvPr>
          <p:cNvSpPr txBox="1"/>
          <p:nvPr/>
        </p:nvSpPr>
        <p:spPr>
          <a:xfrm>
            <a:off x="192615" y="4693721"/>
            <a:ext cx="8712968" cy="1989207"/>
          </a:xfrm>
          <a:prstGeom prst="roundRect">
            <a:avLst>
              <a:gd name="adj" fmla="val 6567"/>
            </a:avLst>
          </a:prstGeom>
        </p:spPr>
        <p:style>
          <a:lnRef idx="2">
            <a:schemeClr val="accent1"/>
          </a:lnRef>
          <a:fillRef idx="1">
            <a:schemeClr val="lt1"/>
          </a:fillRef>
          <a:effectRef idx="0">
            <a:schemeClr val="accent1"/>
          </a:effectRef>
          <a:fontRef idx="minor">
            <a:schemeClr val="dk1"/>
          </a:fontRef>
        </p:style>
        <p:txBody>
          <a:bodyPr wrap="square" tIns="144000" rtlCol="0">
            <a:spAutoFit/>
          </a:bodyPr>
          <a:lstStyle/>
          <a:p>
            <a:r>
              <a:rPr lang="en-US" sz="2800" spc="-20" dirty="0"/>
              <a:t>“Astonishingly early, the great central core of the present New Testament was already being treated as the main authoritative source for Christians.”</a:t>
            </a:r>
          </a:p>
          <a:p>
            <a:r>
              <a:rPr lang="en-US" sz="2800" spc="-20" dirty="0"/>
              <a:t>- John Barton</a:t>
            </a:r>
            <a:endParaRPr lang="en-US" sz="2800" dirty="0"/>
          </a:p>
        </p:txBody>
      </p:sp>
      <p:sp>
        <p:nvSpPr>
          <p:cNvPr id="10" name="TextBox 9">
            <a:extLst>
              <a:ext uri="{FF2B5EF4-FFF2-40B4-BE49-F238E27FC236}">
                <a16:creationId xmlns:a16="http://schemas.microsoft.com/office/drawing/2014/main" id="{ABE8FDF3-6C64-48CA-AD0A-92F08F322046}"/>
              </a:ext>
            </a:extLst>
          </p:cNvPr>
          <p:cNvSpPr txBox="1"/>
          <p:nvPr/>
        </p:nvSpPr>
        <p:spPr>
          <a:xfrm>
            <a:off x="269522" y="68742"/>
            <a:ext cx="8604956" cy="6720513"/>
          </a:xfrm>
          <a:prstGeom prst="roundRect">
            <a:avLst>
              <a:gd name="adj" fmla="val 4785"/>
            </a:avLst>
          </a:prstGeom>
        </p:spPr>
        <p:style>
          <a:lnRef idx="2">
            <a:schemeClr val="accent1"/>
          </a:lnRef>
          <a:fillRef idx="1">
            <a:schemeClr val="lt1"/>
          </a:fillRef>
          <a:effectRef idx="0">
            <a:schemeClr val="accent1"/>
          </a:effectRef>
          <a:fontRef idx="minor">
            <a:schemeClr val="dk1"/>
          </a:fontRef>
        </p:style>
        <p:txBody>
          <a:bodyPr wrap="square" tIns="144000" rtlCol="0">
            <a:spAutoFit/>
          </a:bodyPr>
          <a:lstStyle/>
          <a:p>
            <a:r>
              <a:rPr lang="en-US" sz="2400" spc="-20" dirty="0"/>
              <a:t>“These opinions those who were presbyters before us, who accompanied the apostles, did not hand on to you. For while I was still a boy I knew you in lower Asia in Polycarp's house when you were a man of rank in the royal hall and endeavoring to stand well with him. I remember the events of those days more clearly than those which happened recently, for what we learn as children grows up with the soul and is united to it, so that I can speak even of the place in which the blessed Polycarp sat and disputed, how he came in and went out, the character of his life, the appearance of his body, the discourses which he made to people, how he reported his intercourse with John and with the others who had seen the Lord, how he remembered their words, and what were the things concerning the Lord which he had heard from them, and about their miracles, and about their teaching, and how Polycarp had received them from the eyewitnesses of the word of life, and reported all things in agreement with the Scriptures.”</a:t>
            </a:r>
          </a:p>
          <a:p>
            <a:r>
              <a:rPr lang="en-US" sz="2400" i="1" spc="-20" dirty="0"/>
              <a:t>- </a:t>
            </a:r>
            <a:r>
              <a:rPr lang="en-US" sz="2400" spc="-20" dirty="0"/>
              <a:t>Irenaeus </a:t>
            </a:r>
            <a:r>
              <a:rPr lang="en-US" sz="2400" i="1" spc="-20" dirty="0"/>
              <a:t>Letter to </a:t>
            </a:r>
            <a:r>
              <a:rPr lang="en-US" sz="2400" i="1" spc="-20" dirty="0" err="1"/>
              <a:t>Florinus</a:t>
            </a:r>
            <a:endParaRPr lang="en-US" sz="2400" dirty="0"/>
          </a:p>
        </p:txBody>
      </p:sp>
    </p:spTree>
    <p:extLst>
      <p:ext uri="{BB962C8B-B14F-4D97-AF65-F5344CB8AC3E}">
        <p14:creationId xmlns:p14="http://schemas.microsoft.com/office/powerpoint/2010/main" val="1145112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0"/>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7"/>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9"/>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2"/>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6" grpId="1" animBg="1"/>
      <p:bldP spid="7" grpId="0" animBg="1"/>
      <p:bldP spid="7" grpId="1" animBg="1"/>
      <p:bldP spid="9" grpId="0" animBg="1"/>
      <p:bldP spid="9" grpId="1" animBg="1"/>
      <p:bldP spid="13" grpId="0" animBg="1"/>
      <p:bldP spid="10" grpId="0" animBg="1"/>
      <p:bldP spid="1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590E8-D6B5-49F5-9BFB-1E697F742B46}"/>
              </a:ext>
            </a:extLst>
          </p:cNvPr>
          <p:cNvSpPr>
            <a:spLocks noGrp="1"/>
          </p:cNvSpPr>
          <p:nvPr>
            <p:ph type="title"/>
          </p:nvPr>
        </p:nvSpPr>
        <p:spPr/>
        <p:txBody>
          <a:bodyPr/>
          <a:lstStyle/>
          <a:p>
            <a:r>
              <a:rPr lang="en-US" dirty="0"/>
              <a:t>Final Formation</a:t>
            </a:r>
            <a:endParaRPr lang="en-ZA" dirty="0"/>
          </a:p>
        </p:txBody>
      </p:sp>
      <p:sp>
        <p:nvSpPr>
          <p:cNvPr id="3" name="Content Placeholder 2">
            <a:extLst>
              <a:ext uri="{FF2B5EF4-FFF2-40B4-BE49-F238E27FC236}">
                <a16:creationId xmlns:a16="http://schemas.microsoft.com/office/drawing/2014/main" id="{9CD57CE5-C204-4AEA-B229-85A20E492C12}"/>
              </a:ext>
            </a:extLst>
          </p:cNvPr>
          <p:cNvSpPr>
            <a:spLocks noGrp="1"/>
          </p:cNvSpPr>
          <p:nvPr>
            <p:ph idx="1"/>
          </p:nvPr>
        </p:nvSpPr>
        <p:spPr/>
        <p:txBody>
          <a:bodyPr>
            <a:normAutofit/>
          </a:bodyPr>
          <a:lstStyle/>
          <a:p>
            <a:r>
              <a:rPr lang="en-US" b="1" dirty="0"/>
              <a:t>Origen</a:t>
            </a:r>
            <a:r>
              <a:rPr lang="en-US" dirty="0"/>
              <a:t> lists our complete NT canon in his </a:t>
            </a:r>
            <a:r>
              <a:rPr lang="en-US" i="1" dirty="0"/>
              <a:t>Homily on Joshua </a:t>
            </a:r>
            <a:r>
              <a:rPr lang="en-US" dirty="0"/>
              <a:t>7.1 (+-250AD)</a:t>
            </a:r>
            <a:r>
              <a:rPr lang="en-US" b="1" i="1" dirty="0"/>
              <a:t> </a:t>
            </a:r>
            <a:endParaRPr lang="en-US" b="1" dirty="0"/>
          </a:p>
          <a:p>
            <a:r>
              <a:rPr lang="en-US" b="1" dirty="0"/>
              <a:t>Eusebius’</a:t>
            </a:r>
            <a:r>
              <a:rPr lang="en-US" dirty="0"/>
              <a:t> </a:t>
            </a:r>
            <a:r>
              <a:rPr lang="en-US" i="1" dirty="0"/>
              <a:t>Church History </a:t>
            </a:r>
            <a:r>
              <a:rPr lang="en-US" dirty="0"/>
              <a:t>(+-313AD) famously divides early Christian literature into four categories (3.25.1-7)</a:t>
            </a:r>
          </a:p>
          <a:p>
            <a:r>
              <a:rPr lang="en-US" b="1" dirty="0"/>
              <a:t>Athanasius’ </a:t>
            </a:r>
            <a:r>
              <a:rPr lang="en-US" spc="-30" dirty="0"/>
              <a:t>festal letter (367AD) lists the 27 book NT canon and agreed at the synods of Hippo (393AD) and Carthage (397AD)</a:t>
            </a:r>
            <a:endParaRPr lang="en-ZA" b="1" spc="-30" dirty="0"/>
          </a:p>
        </p:txBody>
      </p:sp>
      <p:sp>
        <p:nvSpPr>
          <p:cNvPr id="4" name="TextBox 3">
            <a:extLst>
              <a:ext uri="{FF2B5EF4-FFF2-40B4-BE49-F238E27FC236}">
                <a16:creationId xmlns:a16="http://schemas.microsoft.com/office/drawing/2014/main" id="{1EE8B97A-5EBC-40B5-995D-F2B50C616890}"/>
              </a:ext>
            </a:extLst>
          </p:cNvPr>
          <p:cNvSpPr txBox="1"/>
          <p:nvPr/>
        </p:nvSpPr>
        <p:spPr>
          <a:xfrm>
            <a:off x="448195" y="140672"/>
            <a:ext cx="8174232" cy="6576656"/>
          </a:xfrm>
          <a:prstGeom prst="roundRect">
            <a:avLst>
              <a:gd name="adj" fmla="val 6567"/>
            </a:avLst>
          </a:prstGeom>
        </p:spPr>
        <p:style>
          <a:lnRef idx="2">
            <a:schemeClr val="accent1"/>
          </a:lnRef>
          <a:fillRef idx="1">
            <a:schemeClr val="lt1"/>
          </a:fillRef>
          <a:effectRef idx="0">
            <a:schemeClr val="accent1"/>
          </a:effectRef>
          <a:fontRef idx="minor">
            <a:schemeClr val="dk1"/>
          </a:fontRef>
        </p:style>
        <p:txBody>
          <a:bodyPr wrap="square" tIns="144000" rtlCol="0">
            <a:spAutoFit/>
          </a:bodyPr>
          <a:lstStyle/>
          <a:p>
            <a:r>
              <a:rPr lang="en-US" sz="2400" dirty="0"/>
              <a:t>1) The “recognized books” (</a:t>
            </a:r>
            <a:r>
              <a:rPr lang="en-US" sz="2400" dirty="0" err="1"/>
              <a:t>ὁμολογούμϵν</a:t>
            </a:r>
            <a:r>
              <a:rPr lang="en-US" sz="2400" dirty="0"/>
              <a:t>α): the four Gospels, Acts, the epistles of Paul (including Hebrews), 1 John, 1 Peter, and Revelation.</a:t>
            </a:r>
          </a:p>
          <a:p>
            <a:pPr>
              <a:spcBef>
                <a:spcPts val="600"/>
              </a:spcBef>
            </a:pPr>
            <a:r>
              <a:rPr lang="en-US" sz="2400" dirty="0"/>
              <a:t>2) The “disputed books” (</a:t>
            </a:r>
            <a:r>
              <a:rPr lang="en-US" sz="2400" dirty="0" err="1"/>
              <a:t>ἀντιλϵγόμϵν</a:t>
            </a:r>
            <a:r>
              <a:rPr lang="en-US" sz="2400" dirty="0"/>
              <a:t>α) which are still regarded as canonical because they “are nevertheless known to most.” These include James, Jude, 2 Peter, and 2 and 3 John.</a:t>
            </a:r>
          </a:p>
          <a:p>
            <a:pPr>
              <a:spcBef>
                <a:spcPts val="600"/>
              </a:spcBef>
            </a:pPr>
            <a:r>
              <a:rPr lang="en-US" sz="2400" dirty="0"/>
              <a:t>3) The “rejected books” (</a:t>
            </a:r>
            <a:r>
              <a:rPr lang="en-US" sz="2400" dirty="0" err="1"/>
              <a:t>νόθ</a:t>
            </a:r>
            <a:r>
              <a:rPr lang="en-US" sz="2400" dirty="0"/>
              <a:t>α) which are “orthodox”, but rejected as it pertains to their canonical status. These writings include the </a:t>
            </a:r>
            <a:r>
              <a:rPr lang="en-US" sz="2400" i="1" dirty="0"/>
              <a:t>Acts of Paul</a:t>
            </a:r>
            <a:r>
              <a:rPr lang="en-US" sz="2400" dirty="0"/>
              <a:t>, the </a:t>
            </a:r>
            <a:r>
              <a:rPr lang="en-US" sz="2400" i="1" dirty="0"/>
              <a:t>Shepherd of </a:t>
            </a:r>
            <a:r>
              <a:rPr lang="en-US" sz="2400" i="1" dirty="0" err="1"/>
              <a:t>Hermas</a:t>
            </a:r>
            <a:r>
              <a:rPr lang="en-US" sz="2400" dirty="0"/>
              <a:t>, the </a:t>
            </a:r>
            <a:r>
              <a:rPr lang="en-US" sz="2400" i="1" dirty="0"/>
              <a:t>Apocalypse of Peter</a:t>
            </a:r>
            <a:r>
              <a:rPr lang="en-US" sz="2400" dirty="0"/>
              <a:t>, the </a:t>
            </a:r>
            <a:r>
              <a:rPr lang="en-US" sz="2400" i="1" dirty="0"/>
              <a:t>Epistle of Barnabas</a:t>
            </a:r>
            <a:r>
              <a:rPr lang="en-US" sz="2400" dirty="0"/>
              <a:t>, the </a:t>
            </a:r>
            <a:r>
              <a:rPr lang="en-US" sz="2400" i="1" dirty="0"/>
              <a:t>Didache</a:t>
            </a:r>
            <a:r>
              <a:rPr lang="en-US" sz="2400" dirty="0"/>
              <a:t>, and the </a:t>
            </a:r>
            <a:r>
              <a:rPr lang="en-US" sz="2400" i="1" dirty="0"/>
              <a:t>Gospel of the Hebrews</a:t>
            </a:r>
            <a:r>
              <a:rPr lang="en-US" sz="2400" dirty="0"/>
              <a:t>.</a:t>
            </a:r>
          </a:p>
          <a:p>
            <a:pPr>
              <a:spcBef>
                <a:spcPts val="600"/>
              </a:spcBef>
            </a:pPr>
            <a:r>
              <a:rPr lang="en-US" sz="2400" dirty="0"/>
              <a:t>4) The “heretical books” are those that are roundly rejected as unorthodox “forgeries”. These include the </a:t>
            </a:r>
            <a:r>
              <a:rPr lang="en-US" sz="2400" i="1" dirty="0"/>
              <a:t>Gospel of Peter</a:t>
            </a:r>
            <a:r>
              <a:rPr lang="en-US" sz="2400" dirty="0"/>
              <a:t>, the </a:t>
            </a:r>
            <a:r>
              <a:rPr lang="en-US" sz="2400" i="1" dirty="0"/>
              <a:t>Gospel of Thomas</a:t>
            </a:r>
            <a:r>
              <a:rPr lang="en-US" sz="2400" dirty="0"/>
              <a:t>, the </a:t>
            </a:r>
            <a:r>
              <a:rPr lang="en-US" sz="2400" i="1" dirty="0"/>
              <a:t>Gospel of Matthias</a:t>
            </a:r>
            <a:r>
              <a:rPr lang="en-US" sz="2400" dirty="0"/>
              <a:t>, the </a:t>
            </a:r>
            <a:r>
              <a:rPr lang="en-US" sz="2400" i="1" dirty="0"/>
              <a:t>Acts of Andrew</a:t>
            </a:r>
            <a:r>
              <a:rPr lang="en-US" sz="2400" dirty="0"/>
              <a:t>, and the </a:t>
            </a:r>
            <a:r>
              <a:rPr lang="en-US" sz="2400" i="1" dirty="0"/>
              <a:t>Acts of John</a:t>
            </a:r>
            <a:r>
              <a:rPr lang="en-US" sz="2400" dirty="0"/>
              <a:t>.</a:t>
            </a:r>
            <a:endParaRPr lang="en-US" sz="2400" i="1" dirty="0"/>
          </a:p>
        </p:txBody>
      </p:sp>
      <p:pic>
        <p:nvPicPr>
          <p:cNvPr id="7" name="Picture 6">
            <a:extLst>
              <a:ext uri="{FF2B5EF4-FFF2-40B4-BE49-F238E27FC236}">
                <a16:creationId xmlns:a16="http://schemas.microsoft.com/office/drawing/2014/main" id="{BD9D0A85-A9EB-4952-8A4F-12BFE092A3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060" y="0"/>
            <a:ext cx="7848501" cy="6822372"/>
          </a:xfrm>
          <a:prstGeom prst="rect">
            <a:avLst/>
          </a:prstGeom>
        </p:spPr>
      </p:pic>
      <p:sp>
        <p:nvSpPr>
          <p:cNvPr id="8" name="TextBox 7">
            <a:extLst>
              <a:ext uri="{FF2B5EF4-FFF2-40B4-BE49-F238E27FC236}">
                <a16:creationId xmlns:a16="http://schemas.microsoft.com/office/drawing/2014/main" id="{7F2E7DE3-ECB2-4925-8572-66031F12120C}"/>
              </a:ext>
            </a:extLst>
          </p:cNvPr>
          <p:cNvSpPr txBox="1"/>
          <p:nvPr/>
        </p:nvSpPr>
        <p:spPr>
          <a:xfrm>
            <a:off x="502263" y="1131699"/>
            <a:ext cx="8174232" cy="5569655"/>
          </a:xfrm>
          <a:prstGeom prst="roundRect">
            <a:avLst>
              <a:gd name="adj" fmla="val 6567"/>
            </a:avLst>
          </a:prstGeom>
        </p:spPr>
        <p:style>
          <a:lnRef idx="2">
            <a:schemeClr val="accent1"/>
          </a:lnRef>
          <a:fillRef idx="1">
            <a:schemeClr val="lt1"/>
          </a:fillRef>
          <a:effectRef idx="0">
            <a:schemeClr val="accent1"/>
          </a:effectRef>
          <a:fontRef idx="minor">
            <a:schemeClr val="dk1"/>
          </a:fontRef>
        </p:style>
        <p:txBody>
          <a:bodyPr wrap="square" tIns="144000" rtlCol="0">
            <a:spAutoFit/>
          </a:bodyPr>
          <a:lstStyle/>
          <a:p>
            <a:r>
              <a:rPr lang="en-US" sz="2800" dirty="0"/>
              <a:t>Case Study: Why was the </a:t>
            </a:r>
            <a:r>
              <a:rPr lang="en-US" sz="2800" i="1" dirty="0"/>
              <a:t>Gospel of Thomas </a:t>
            </a:r>
            <a:r>
              <a:rPr lang="en-US" sz="2800" dirty="0"/>
              <a:t>rejected?</a:t>
            </a:r>
          </a:p>
          <a:p>
            <a:pPr marL="457200" indent="-457200">
              <a:buFont typeface="Arial" panose="020B0604020202020204" pitchFamily="34" charset="0"/>
              <a:buChar char="•"/>
            </a:pPr>
            <a:r>
              <a:rPr lang="en-US" sz="2800" dirty="0"/>
              <a:t>Written substantially later than the canonical</a:t>
            </a:r>
          </a:p>
          <a:p>
            <a:pPr marL="457200" indent="-457200">
              <a:buFont typeface="Arial" panose="020B0604020202020204" pitchFamily="34" charset="0"/>
              <a:buChar char="•"/>
            </a:pPr>
            <a:r>
              <a:rPr lang="en-US" sz="2800" dirty="0"/>
              <a:t>Influenced by later 2C Gnostic theology</a:t>
            </a:r>
          </a:p>
          <a:p>
            <a:pPr marL="457200" indent="-457200">
              <a:buFont typeface="Arial" panose="020B0604020202020204" pitchFamily="34" charset="0"/>
              <a:buChar char="•"/>
            </a:pPr>
            <a:r>
              <a:rPr lang="en-US" sz="2800" dirty="0"/>
              <a:t>Derivative from the canonical gospels</a:t>
            </a:r>
          </a:p>
          <a:p>
            <a:pPr marL="457200" indent="-457200">
              <a:buFont typeface="Arial" panose="020B0604020202020204" pitchFamily="34" charset="0"/>
              <a:buChar char="•"/>
            </a:pPr>
            <a:endParaRPr lang="en-US" sz="2800" dirty="0"/>
          </a:p>
          <a:p>
            <a:r>
              <a:rPr lang="en-US" sz="2800" dirty="0"/>
              <a:t>“Since a gnostic world view of this sort [in Thomas] was not employed to reinterpret Christianity in such a thoroughgoing way before sometime in the second century AD, there can be no question of the Gospel of Thomas . . . being a reliable reflection of the historical Jesus or of the earliest sources of 1st-century Christianity” – John Meier </a:t>
            </a:r>
            <a:endParaRPr lang="en-US" sz="2800" i="1" dirty="0"/>
          </a:p>
        </p:txBody>
      </p:sp>
      <p:sp>
        <p:nvSpPr>
          <p:cNvPr id="11" name="TextBox 10">
            <a:extLst>
              <a:ext uri="{FF2B5EF4-FFF2-40B4-BE49-F238E27FC236}">
                <a16:creationId xmlns:a16="http://schemas.microsoft.com/office/drawing/2014/main" id="{4DA33FEF-4867-45D8-830E-5859948A261D}"/>
              </a:ext>
            </a:extLst>
          </p:cNvPr>
          <p:cNvSpPr txBox="1"/>
          <p:nvPr/>
        </p:nvSpPr>
        <p:spPr>
          <a:xfrm>
            <a:off x="475229" y="3429000"/>
            <a:ext cx="8174232" cy="2884319"/>
          </a:xfrm>
          <a:prstGeom prst="roundRect">
            <a:avLst>
              <a:gd name="adj" fmla="val 6567"/>
            </a:avLst>
          </a:prstGeom>
        </p:spPr>
        <p:style>
          <a:lnRef idx="2">
            <a:schemeClr val="accent1"/>
          </a:lnRef>
          <a:fillRef idx="1">
            <a:schemeClr val="lt1"/>
          </a:fillRef>
          <a:effectRef idx="0">
            <a:schemeClr val="accent1"/>
          </a:effectRef>
          <a:fontRef idx="minor">
            <a:schemeClr val="dk1"/>
          </a:fontRef>
        </p:style>
        <p:txBody>
          <a:bodyPr wrap="square" tIns="144000" rtlCol="0">
            <a:spAutoFit/>
          </a:bodyPr>
          <a:lstStyle/>
          <a:p>
            <a:r>
              <a:rPr lang="en-US" sz="2800" dirty="0"/>
              <a:t>“before our Savior Jesus Christ this net was not wholly filled; for the net of the law and prophets had to be completed . . . And the texture of the net has been completed [πϵπ</a:t>
            </a:r>
            <a:r>
              <a:rPr lang="en-US" sz="2800" dirty="0" err="1"/>
              <a:t>λήρωτ</a:t>
            </a:r>
            <a:r>
              <a:rPr lang="en-US" sz="2800" dirty="0"/>
              <a:t>αι] in the Gospels, and in the words of Christ through the Apostles.”</a:t>
            </a:r>
          </a:p>
          <a:p>
            <a:r>
              <a:rPr lang="en-US" sz="2800" dirty="0"/>
              <a:t>Origen </a:t>
            </a:r>
            <a:r>
              <a:rPr lang="en-US" sz="2800" i="1" dirty="0"/>
              <a:t>Commentary on Matthew </a:t>
            </a:r>
            <a:r>
              <a:rPr lang="en-US" sz="2800" dirty="0"/>
              <a:t>10:2</a:t>
            </a:r>
          </a:p>
        </p:txBody>
      </p:sp>
      <p:sp>
        <p:nvSpPr>
          <p:cNvPr id="12" name="TextBox 11">
            <a:extLst>
              <a:ext uri="{FF2B5EF4-FFF2-40B4-BE49-F238E27FC236}">
                <a16:creationId xmlns:a16="http://schemas.microsoft.com/office/drawing/2014/main" id="{87184FB3-00D9-49E5-9803-4A2FD6E7FCC0}"/>
              </a:ext>
            </a:extLst>
          </p:cNvPr>
          <p:cNvSpPr txBox="1"/>
          <p:nvPr/>
        </p:nvSpPr>
        <p:spPr>
          <a:xfrm>
            <a:off x="504534" y="1355476"/>
            <a:ext cx="8174232" cy="5122099"/>
          </a:xfrm>
          <a:prstGeom prst="roundRect">
            <a:avLst>
              <a:gd name="adj" fmla="val 6567"/>
            </a:avLst>
          </a:prstGeom>
        </p:spPr>
        <p:style>
          <a:lnRef idx="2">
            <a:schemeClr val="accent1"/>
          </a:lnRef>
          <a:fillRef idx="1">
            <a:schemeClr val="lt1"/>
          </a:fillRef>
          <a:effectRef idx="0">
            <a:schemeClr val="accent1"/>
          </a:effectRef>
          <a:fontRef idx="minor">
            <a:schemeClr val="dk1"/>
          </a:fontRef>
        </p:style>
        <p:txBody>
          <a:bodyPr wrap="square" tIns="144000" rtlCol="0">
            <a:spAutoFit/>
          </a:bodyPr>
          <a:lstStyle/>
          <a:p>
            <a:r>
              <a:rPr lang="en-US" sz="2800" dirty="0"/>
              <a:t>“There are numerous examples of this consensus, most notably the Festal Letter of Athanasius in 367, where he affirms the precise twenty-seven books of our current New Testament. In agreement are also Eusebius, Codex </a:t>
            </a:r>
            <a:r>
              <a:rPr lang="en-US" sz="2800" dirty="0" err="1"/>
              <a:t>Claromontanus</a:t>
            </a:r>
            <a:r>
              <a:rPr lang="en-US" sz="2800" dirty="0"/>
              <a:t>, </a:t>
            </a:r>
            <a:r>
              <a:rPr lang="en-US" sz="2800" dirty="0" err="1"/>
              <a:t>Rufinus</a:t>
            </a:r>
            <a:r>
              <a:rPr lang="en-US" sz="2800" dirty="0"/>
              <a:t>, Jerome, Augustine, the African Canons, and the Synods of Hippo and Carthage. Although there was not absolute uniformity (which is true still today), after this period the church coalesced around these twenty-seven books with remarkable unity.”</a:t>
            </a:r>
          </a:p>
          <a:p>
            <a:r>
              <a:rPr lang="en-US" sz="2800" dirty="0"/>
              <a:t>- Kruger </a:t>
            </a:r>
            <a:r>
              <a:rPr lang="en-US" sz="2800" i="1" dirty="0"/>
              <a:t>Canon Revisited</a:t>
            </a:r>
            <a:endParaRPr lang="en-US" sz="2800" dirty="0"/>
          </a:p>
        </p:txBody>
      </p:sp>
    </p:spTree>
    <p:extLst>
      <p:ext uri="{BB962C8B-B14F-4D97-AF65-F5344CB8AC3E}">
        <p14:creationId xmlns:p14="http://schemas.microsoft.com/office/powerpoint/2010/main" val="9964807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4"/>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7"/>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8"/>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4" grpId="1" animBg="1"/>
      <p:bldP spid="8" grpId="0" animBg="1"/>
      <p:bldP spid="8" grpId="1" animBg="1"/>
      <p:bldP spid="11" grpId="0" animBg="1"/>
      <p:bldP spid="11" grpId="1"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EDF02-34B8-488C-81EE-99AC7668C068}"/>
              </a:ext>
            </a:extLst>
          </p:cNvPr>
          <p:cNvSpPr>
            <a:spLocks noGrp="1"/>
          </p:cNvSpPr>
          <p:nvPr>
            <p:ph type="title"/>
          </p:nvPr>
        </p:nvSpPr>
        <p:spPr/>
        <p:txBody>
          <a:bodyPr/>
          <a:lstStyle/>
          <a:p>
            <a:endParaRPr lang="en-ZA"/>
          </a:p>
        </p:txBody>
      </p:sp>
      <p:sp>
        <p:nvSpPr>
          <p:cNvPr id="3" name="Content Placeholder 2">
            <a:extLst>
              <a:ext uri="{FF2B5EF4-FFF2-40B4-BE49-F238E27FC236}">
                <a16:creationId xmlns:a16="http://schemas.microsoft.com/office/drawing/2014/main" id="{6203D4B8-9C65-4D5B-898F-037930FD3A6B}"/>
              </a:ext>
            </a:extLst>
          </p:cNvPr>
          <p:cNvSpPr>
            <a:spLocks noGrp="1"/>
          </p:cNvSpPr>
          <p:nvPr>
            <p:ph idx="1"/>
          </p:nvPr>
        </p:nvSpPr>
        <p:spPr/>
        <p:txBody>
          <a:bodyPr/>
          <a:lstStyle/>
          <a:p>
            <a:endParaRPr lang="en-ZA"/>
          </a:p>
        </p:txBody>
      </p:sp>
      <p:pic>
        <p:nvPicPr>
          <p:cNvPr id="4" name="Picture 3">
            <a:extLst>
              <a:ext uri="{FF2B5EF4-FFF2-40B4-BE49-F238E27FC236}">
                <a16:creationId xmlns:a16="http://schemas.microsoft.com/office/drawing/2014/main" id="{F9AC5AFE-D1BC-4223-B158-3AF41A1D0363}"/>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2201" y="980728"/>
            <a:ext cx="8859597" cy="5041957"/>
          </a:xfrm>
          <a:prstGeom prst="rect">
            <a:avLst/>
          </a:prstGeom>
        </p:spPr>
      </p:pic>
    </p:spTree>
    <p:extLst>
      <p:ext uri="{BB962C8B-B14F-4D97-AF65-F5344CB8AC3E}">
        <p14:creationId xmlns:p14="http://schemas.microsoft.com/office/powerpoint/2010/main" val="226556466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90E47-D0FC-45CA-BF32-115DE5CA9918}"/>
              </a:ext>
            </a:extLst>
          </p:cNvPr>
          <p:cNvSpPr>
            <a:spLocks noGrp="1"/>
          </p:cNvSpPr>
          <p:nvPr>
            <p:ph type="title"/>
          </p:nvPr>
        </p:nvSpPr>
        <p:spPr/>
        <p:txBody>
          <a:bodyPr/>
          <a:lstStyle/>
          <a:p>
            <a:r>
              <a:rPr lang="en-US" dirty="0"/>
              <a:t>2) The origins of the canon</a:t>
            </a:r>
            <a:endParaRPr lang="en-ZA" dirty="0"/>
          </a:p>
        </p:txBody>
      </p:sp>
      <p:sp>
        <p:nvSpPr>
          <p:cNvPr id="3" name="Content Placeholder 2">
            <a:extLst>
              <a:ext uri="{FF2B5EF4-FFF2-40B4-BE49-F238E27FC236}">
                <a16:creationId xmlns:a16="http://schemas.microsoft.com/office/drawing/2014/main" id="{2CEAA5F1-1444-4B1C-92D0-20D21C2A8168}"/>
              </a:ext>
            </a:extLst>
          </p:cNvPr>
          <p:cNvSpPr>
            <a:spLocks noGrp="1"/>
          </p:cNvSpPr>
          <p:nvPr>
            <p:ph idx="1"/>
          </p:nvPr>
        </p:nvSpPr>
        <p:spPr>
          <a:xfrm>
            <a:off x="490155" y="1443549"/>
            <a:ext cx="8229600" cy="4525963"/>
          </a:xfrm>
        </p:spPr>
        <p:txBody>
          <a:bodyPr/>
          <a:lstStyle/>
          <a:p>
            <a:r>
              <a:rPr lang="en-US" dirty="0"/>
              <a:t>Old Testament (1500-400BC)</a:t>
            </a:r>
          </a:p>
          <a:p>
            <a:r>
              <a:rPr lang="en-US" dirty="0"/>
              <a:t>New Testament (1-100AD)</a:t>
            </a:r>
          </a:p>
          <a:p>
            <a:r>
              <a:rPr lang="en-US" dirty="0"/>
              <a:t>Patristic period </a:t>
            </a:r>
            <a:r>
              <a:rPr lang="en-US"/>
              <a:t>(100-400AD)</a:t>
            </a:r>
            <a:endParaRPr lang="en-US" dirty="0"/>
          </a:p>
        </p:txBody>
      </p:sp>
      <p:pic>
        <p:nvPicPr>
          <p:cNvPr id="6" name="Picture 5">
            <a:extLst>
              <a:ext uri="{FF2B5EF4-FFF2-40B4-BE49-F238E27FC236}">
                <a16:creationId xmlns:a16="http://schemas.microsoft.com/office/drawing/2014/main" id="{B76C500E-6F5B-4311-8718-73EE5B771D63}"/>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63688" y="2667940"/>
            <a:ext cx="7149852" cy="4068949"/>
          </a:xfrm>
          <a:prstGeom prst="rect">
            <a:avLst/>
          </a:prstGeom>
        </p:spPr>
      </p:pic>
    </p:spTree>
    <p:extLst>
      <p:ext uri="{BB962C8B-B14F-4D97-AF65-F5344CB8AC3E}">
        <p14:creationId xmlns:p14="http://schemas.microsoft.com/office/powerpoint/2010/main" val="9349753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7EF80-C249-4972-9313-8476E499ADD9}"/>
              </a:ext>
            </a:extLst>
          </p:cNvPr>
          <p:cNvSpPr>
            <a:spLocks noGrp="1"/>
          </p:cNvSpPr>
          <p:nvPr>
            <p:ph type="title"/>
          </p:nvPr>
        </p:nvSpPr>
        <p:spPr/>
        <p:txBody>
          <a:bodyPr/>
          <a:lstStyle/>
          <a:p>
            <a:r>
              <a:rPr lang="en-US" dirty="0"/>
              <a:t>The Old Testament</a:t>
            </a:r>
            <a:endParaRPr lang="en-ZA" dirty="0"/>
          </a:p>
        </p:txBody>
      </p:sp>
      <p:sp>
        <p:nvSpPr>
          <p:cNvPr id="3" name="Content Placeholder 2">
            <a:extLst>
              <a:ext uri="{FF2B5EF4-FFF2-40B4-BE49-F238E27FC236}">
                <a16:creationId xmlns:a16="http://schemas.microsoft.com/office/drawing/2014/main" id="{797CB8F0-4E10-499D-9167-647CAB892A51}"/>
              </a:ext>
            </a:extLst>
          </p:cNvPr>
          <p:cNvSpPr>
            <a:spLocks noGrp="1"/>
          </p:cNvSpPr>
          <p:nvPr>
            <p:ph idx="1"/>
          </p:nvPr>
        </p:nvSpPr>
        <p:spPr>
          <a:xfrm>
            <a:off x="457200" y="1600200"/>
            <a:ext cx="8229600" cy="4787471"/>
          </a:xfrm>
        </p:spPr>
        <p:txBody>
          <a:bodyPr>
            <a:normAutofit/>
          </a:bodyPr>
          <a:lstStyle/>
          <a:p>
            <a:r>
              <a:rPr lang="en-US" spc="-20" dirty="0"/>
              <a:t>The church has never been without a canon</a:t>
            </a:r>
          </a:p>
          <a:p>
            <a:r>
              <a:rPr lang="en-US" spc="-20" dirty="0"/>
              <a:t>The OT itself reveals aspects its origins</a:t>
            </a:r>
          </a:p>
          <a:p>
            <a:r>
              <a:rPr lang="en-US" spc="-20" dirty="0"/>
              <a:t>Covenant as the structural framework of the canon</a:t>
            </a:r>
          </a:p>
        </p:txBody>
      </p:sp>
      <p:sp>
        <p:nvSpPr>
          <p:cNvPr id="6" name="TextBox 5">
            <a:extLst>
              <a:ext uri="{FF2B5EF4-FFF2-40B4-BE49-F238E27FC236}">
                <a16:creationId xmlns:a16="http://schemas.microsoft.com/office/drawing/2014/main" id="{6AA887CE-F3AA-4E51-8B26-DDB35C37DC87}"/>
              </a:ext>
            </a:extLst>
          </p:cNvPr>
          <p:cNvSpPr txBox="1"/>
          <p:nvPr/>
        </p:nvSpPr>
        <p:spPr>
          <a:xfrm>
            <a:off x="483302" y="1646933"/>
            <a:ext cx="8229600" cy="4674543"/>
          </a:xfrm>
          <a:prstGeom prst="roundRect">
            <a:avLst>
              <a:gd name="adj" fmla="val 3959"/>
            </a:avLst>
          </a:prstGeom>
        </p:spPr>
        <p:style>
          <a:lnRef idx="2">
            <a:schemeClr val="accent1"/>
          </a:lnRef>
          <a:fillRef idx="1">
            <a:schemeClr val="lt1"/>
          </a:fillRef>
          <a:effectRef idx="0">
            <a:schemeClr val="accent1"/>
          </a:effectRef>
          <a:fontRef idx="minor">
            <a:schemeClr val="dk1"/>
          </a:fontRef>
        </p:style>
        <p:txBody>
          <a:bodyPr wrap="square" tIns="144000" rtlCol="0">
            <a:spAutoFit/>
          </a:bodyPr>
          <a:lstStyle/>
          <a:p>
            <a:r>
              <a:rPr lang="en-US" sz="2800" dirty="0"/>
              <a:t>“But as for you, continue in what you have learned and have become convinced of, because you know those from whom you learned it, and how from infancy you have known the Holy Scriptures, which are able to make you wise for salvation through faith in Christ Jesus. All Scripture is God-breathed and is useful for teaching, rebuking, correcting and training in righteousness, so that the servant of God may be thoroughly equipped for every good work.”</a:t>
            </a:r>
          </a:p>
          <a:p>
            <a:r>
              <a:rPr lang="en-US" sz="2800" dirty="0"/>
              <a:t>- 2 Timothy 3:14-17</a:t>
            </a:r>
            <a:endParaRPr lang="en-ZA" dirty="0"/>
          </a:p>
        </p:txBody>
      </p:sp>
      <p:sp>
        <p:nvSpPr>
          <p:cNvPr id="7" name="TextBox 6">
            <a:extLst>
              <a:ext uri="{FF2B5EF4-FFF2-40B4-BE49-F238E27FC236}">
                <a16:creationId xmlns:a16="http://schemas.microsoft.com/office/drawing/2014/main" id="{EAED66B5-407E-4796-87C0-8D54F34C37F1}"/>
              </a:ext>
            </a:extLst>
          </p:cNvPr>
          <p:cNvSpPr txBox="1"/>
          <p:nvPr/>
        </p:nvSpPr>
        <p:spPr>
          <a:xfrm>
            <a:off x="494890" y="603604"/>
            <a:ext cx="8229600" cy="4869851"/>
          </a:xfrm>
          <a:prstGeom prst="roundRect">
            <a:avLst>
              <a:gd name="adj" fmla="val 3959"/>
            </a:avLst>
          </a:prstGeom>
        </p:spPr>
        <p:style>
          <a:lnRef idx="2">
            <a:schemeClr val="accent1"/>
          </a:lnRef>
          <a:fillRef idx="1">
            <a:schemeClr val="lt1"/>
          </a:fillRef>
          <a:effectRef idx="0">
            <a:schemeClr val="accent1"/>
          </a:effectRef>
          <a:fontRef idx="minor">
            <a:schemeClr val="dk1"/>
          </a:fontRef>
        </p:style>
        <p:txBody>
          <a:bodyPr wrap="square" tIns="144000" rtlCol="0">
            <a:spAutoFit/>
          </a:bodyPr>
          <a:lstStyle/>
          <a:p>
            <a:r>
              <a:rPr lang="en-US" sz="2800" dirty="0"/>
              <a:t>“Then the Lord said to Moses, ‘Write this on a scroll as something to be remembered”</a:t>
            </a:r>
          </a:p>
          <a:p>
            <a:r>
              <a:rPr lang="en-US" sz="2800" dirty="0"/>
              <a:t>- Exodus 17:14</a:t>
            </a:r>
          </a:p>
          <a:p>
            <a:endParaRPr lang="en-US" dirty="0"/>
          </a:p>
          <a:p>
            <a:r>
              <a:rPr lang="en-US" sz="2800" dirty="0"/>
              <a:t>“When Moses went and told the people all the </a:t>
            </a:r>
            <a:r>
              <a:rPr lang="en-US" sz="2800" cap="small" dirty="0"/>
              <a:t>Lord</a:t>
            </a:r>
            <a:r>
              <a:rPr lang="en-US" sz="2800" dirty="0"/>
              <a:t>’s words and laws, they responded with one voice, ‘Everything the </a:t>
            </a:r>
            <a:r>
              <a:rPr lang="en-US" sz="2800" cap="small" dirty="0"/>
              <a:t>Lord</a:t>
            </a:r>
            <a:r>
              <a:rPr lang="en-US" sz="2800" dirty="0"/>
              <a:t> has said we will do.’ Moses then wrote down everything the </a:t>
            </a:r>
            <a:r>
              <a:rPr lang="en-US" sz="2800" cap="small" dirty="0"/>
              <a:t>Lord</a:t>
            </a:r>
            <a:r>
              <a:rPr lang="en-US" sz="2800" dirty="0"/>
              <a:t> had said . . . </a:t>
            </a:r>
            <a:r>
              <a:rPr lang="en-US" sz="2800" b="1" baseline="30000" dirty="0"/>
              <a:t> </a:t>
            </a:r>
            <a:r>
              <a:rPr lang="en-US" sz="2800" dirty="0"/>
              <a:t>Then he took the Book of the Covenant and read it to the people.”</a:t>
            </a:r>
          </a:p>
          <a:p>
            <a:r>
              <a:rPr lang="en-US" sz="2800" dirty="0"/>
              <a:t>- Exodus 24:4-7</a:t>
            </a:r>
            <a:endParaRPr lang="en-US" dirty="0"/>
          </a:p>
        </p:txBody>
      </p:sp>
      <p:sp>
        <p:nvSpPr>
          <p:cNvPr id="8" name="TextBox 7">
            <a:extLst>
              <a:ext uri="{FF2B5EF4-FFF2-40B4-BE49-F238E27FC236}">
                <a16:creationId xmlns:a16="http://schemas.microsoft.com/office/drawing/2014/main" id="{B6686D94-FD11-4B79-8FA2-ED5CBCFC6460}"/>
              </a:ext>
            </a:extLst>
          </p:cNvPr>
          <p:cNvSpPr txBox="1"/>
          <p:nvPr/>
        </p:nvSpPr>
        <p:spPr>
          <a:xfrm>
            <a:off x="483302" y="605419"/>
            <a:ext cx="8229600" cy="5748294"/>
          </a:xfrm>
          <a:prstGeom prst="roundRect">
            <a:avLst>
              <a:gd name="adj" fmla="val 3959"/>
            </a:avLst>
          </a:prstGeom>
        </p:spPr>
        <p:style>
          <a:lnRef idx="2">
            <a:schemeClr val="accent1"/>
          </a:lnRef>
          <a:fillRef idx="1">
            <a:schemeClr val="lt1"/>
          </a:fillRef>
          <a:effectRef idx="0">
            <a:schemeClr val="accent1"/>
          </a:effectRef>
          <a:fontRef idx="minor">
            <a:schemeClr val="dk1"/>
          </a:fontRef>
        </p:style>
        <p:txBody>
          <a:bodyPr wrap="square" tIns="144000" rtlCol="0">
            <a:spAutoFit/>
          </a:bodyPr>
          <a:lstStyle/>
          <a:p>
            <a:r>
              <a:rPr lang="en-US" sz="2800" dirty="0"/>
              <a:t>“The Ten Commandments given at Sinai, clearly the core of God’s covenant with Israel, had </a:t>
            </a:r>
          </a:p>
          <a:p>
            <a:pPr marL="514350" indent="-514350">
              <a:buAutoNum type="arabicParenR"/>
            </a:pPr>
            <a:r>
              <a:rPr lang="en-US" sz="2800" dirty="0"/>
              <a:t>A </a:t>
            </a:r>
            <a:r>
              <a:rPr lang="en-US" sz="2800" b="1" dirty="0"/>
              <a:t>preamble</a:t>
            </a:r>
            <a:r>
              <a:rPr lang="en-US" sz="2800" dirty="0"/>
              <a:t> (Ex. 20:2a, “I am the LORD your God”)</a:t>
            </a:r>
          </a:p>
          <a:p>
            <a:pPr marL="514350" indent="-514350">
              <a:buAutoNum type="arabicParenR"/>
            </a:pPr>
            <a:r>
              <a:rPr lang="en-US" sz="2800" dirty="0"/>
              <a:t>A </a:t>
            </a:r>
            <a:r>
              <a:rPr lang="en-US" sz="2800" b="1" dirty="0"/>
              <a:t>historical prologue </a:t>
            </a:r>
            <a:r>
              <a:rPr lang="en-US" sz="2800" dirty="0"/>
              <a:t>(Ex. 20:2b, “who brought you out of the land of Egypt . . .”)</a:t>
            </a:r>
          </a:p>
          <a:p>
            <a:pPr marL="514350" indent="-514350">
              <a:buAutoNum type="arabicParenR"/>
            </a:pPr>
            <a:r>
              <a:rPr lang="en-US" sz="2800" dirty="0"/>
              <a:t>A list of </a:t>
            </a:r>
            <a:r>
              <a:rPr lang="en-US" sz="2800" b="1" dirty="0"/>
              <a:t>stipulations</a:t>
            </a:r>
            <a:r>
              <a:rPr lang="en-US" sz="2800" dirty="0"/>
              <a:t> (Ex. 20:3–17),</a:t>
            </a:r>
          </a:p>
          <a:p>
            <a:pPr marL="514350" indent="-514350">
              <a:buAutoNum type="arabicParenR"/>
            </a:pPr>
            <a:r>
              <a:rPr lang="en-US" sz="2800" dirty="0"/>
              <a:t>A list of </a:t>
            </a:r>
            <a:r>
              <a:rPr lang="en-US" sz="2800" b="1" dirty="0"/>
              <a:t>blessings and curses</a:t>
            </a:r>
            <a:r>
              <a:rPr lang="en-US" sz="2800" dirty="0"/>
              <a:t> (Ex. 20:5, 6, 7, 11, 12), and, most notably, </a:t>
            </a:r>
          </a:p>
          <a:p>
            <a:pPr marL="514350" indent="-514350">
              <a:buAutoNum type="arabicParenR"/>
            </a:pPr>
            <a:r>
              <a:rPr lang="en-US" sz="2800" dirty="0"/>
              <a:t>Two </a:t>
            </a:r>
            <a:r>
              <a:rPr lang="en-US" sz="2800" b="1" dirty="0"/>
              <a:t>copies of the covenant in written form</a:t>
            </a:r>
            <a:r>
              <a:rPr lang="en-US" sz="2800" dirty="0"/>
              <a:t> deposited in the holy place of worship (Ex. 31:18; Deut. 10:2)”</a:t>
            </a:r>
          </a:p>
          <a:p>
            <a:r>
              <a:rPr lang="en-US" sz="2800" dirty="0"/>
              <a:t>- Michael J. Kruger</a:t>
            </a:r>
          </a:p>
          <a:p>
            <a:endParaRPr lang="en-US" dirty="0"/>
          </a:p>
        </p:txBody>
      </p:sp>
      <p:sp>
        <p:nvSpPr>
          <p:cNvPr id="9" name="TextBox 8">
            <a:extLst>
              <a:ext uri="{FF2B5EF4-FFF2-40B4-BE49-F238E27FC236}">
                <a16:creationId xmlns:a16="http://schemas.microsoft.com/office/drawing/2014/main" id="{090B8140-36A3-4FC3-9053-C4FCE2BC7245}"/>
              </a:ext>
            </a:extLst>
          </p:cNvPr>
          <p:cNvSpPr txBox="1"/>
          <p:nvPr/>
        </p:nvSpPr>
        <p:spPr>
          <a:xfrm>
            <a:off x="471714" y="395847"/>
            <a:ext cx="8229600" cy="6187515"/>
          </a:xfrm>
          <a:prstGeom prst="roundRect">
            <a:avLst>
              <a:gd name="adj" fmla="val 3199"/>
            </a:avLst>
          </a:prstGeom>
        </p:spPr>
        <p:style>
          <a:lnRef idx="2">
            <a:schemeClr val="accent1"/>
          </a:lnRef>
          <a:fillRef idx="1">
            <a:schemeClr val="lt1"/>
          </a:fillRef>
          <a:effectRef idx="0">
            <a:schemeClr val="accent1"/>
          </a:effectRef>
          <a:fontRef idx="minor">
            <a:schemeClr val="dk1"/>
          </a:fontRef>
        </p:style>
        <p:txBody>
          <a:bodyPr wrap="square" tIns="144000" rtlCol="0">
            <a:spAutoFit/>
          </a:bodyPr>
          <a:lstStyle/>
          <a:p>
            <a:r>
              <a:rPr lang="en-US" sz="2800" dirty="0"/>
              <a:t>“ ‘The days are coming,’ declares the Lord,</a:t>
            </a:r>
          </a:p>
          <a:p>
            <a:r>
              <a:rPr lang="en-US" sz="2800" dirty="0"/>
              <a:t>    ‘when I will make a </a:t>
            </a:r>
            <a:r>
              <a:rPr lang="en-US" sz="2800" b="1" u="sng" dirty="0"/>
              <a:t>new covenant</a:t>
            </a:r>
          </a:p>
          <a:p>
            <a:r>
              <a:rPr lang="en-US" sz="2800" dirty="0"/>
              <a:t>with the people of Israel’” - </a:t>
            </a:r>
            <a:r>
              <a:rPr lang="en-US" sz="2800" dirty="0" err="1"/>
              <a:t>Jer</a:t>
            </a:r>
            <a:r>
              <a:rPr lang="en-US" sz="2800" dirty="0"/>
              <a:t> 31:31</a:t>
            </a:r>
          </a:p>
          <a:p>
            <a:endParaRPr lang="en-US" sz="2800" dirty="0"/>
          </a:p>
          <a:p>
            <a:r>
              <a:rPr lang="en-US" sz="2800" dirty="0"/>
              <a:t>“In the same way, after the supper he took the cup, saying, ‘This cup is the </a:t>
            </a:r>
            <a:r>
              <a:rPr lang="en-US" sz="2800" b="1" u="sng" dirty="0"/>
              <a:t>new covenant </a:t>
            </a:r>
            <a:r>
              <a:rPr lang="en-US" sz="2800" dirty="0"/>
              <a:t>in my blood, which is poured out for you’” – Luke 22:20</a:t>
            </a:r>
          </a:p>
          <a:p>
            <a:endParaRPr lang="en-US" sz="2800" dirty="0"/>
          </a:p>
          <a:p>
            <a:r>
              <a:rPr lang="en-US" sz="2800" dirty="0"/>
              <a:t>“He has made us competent as ministers of </a:t>
            </a:r>
            <a:r>
              <a:rPr lang="en-US" sz="2800" b="1" u="sng" dirty="0"/>
              <a:t>a new covenant</a:t>
            </a:r>
            <a:r>
              <a:rPr lang="en-US" sz="2800" dirty="0"/>
              <a:t>—not of the letter but of the Spirit . . .</a:t>
            </a:r>
          </a:p>
          <a:p>
            <a:r>
              <a:rPr lang="en-US" sz="2800" dirty="0"/>
              <a:t>But their minds were made dull, for to this day the same veil remains when the old covenant </a:t>
            </a:r>
            <a:r>
              <a:rPr lang="en-US" sz="2800" b="1" u="sng" dirty="0"/>
              <a:t>is read</a:t>
            </a:r>
            <a:r>
              <a:rPr lang="en-US" sz="2800" dirty="0"/>
              <a:t>.” </a:t>
            </a:r>
          </a:p>
          <a:p>
            <a:r>
              <a:rPr lang="en-US" sz="2800" dirty="0"/>
              <a:t>- 2 Cor 3:6-14</a:t>
            </a:r>
          </a:p>
          <a:p>
            <a:pPr marL="514350" indent="-514350">
              <a:buAutoNum type="arabicParenR"/>
            </a:pPr>
            <a:endParaRPr lang="en-US" dirty="0"/>
          </a:p>
        </p:txBody>
      </p:sp>
    </p:spTree>
    <p:extLst>
      <p:ext uri="{BB962C8B-B14F-4D97-AF65-F5344CB8AC3E}">
        <p14:creationId xmlns:p14="http://schemas.microsoft.com/office/powerpoint/2010/main" val="10150610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8"/>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6" grpId="1" animBg="1"/>
      <p:bldP spid="7" grpId="0" animBg="1"/>
      <p:bldP spid="7" grpId="1" animBg="1"/>
      <p:bldP spid="8" grpId="0" animBg="1"/>
      <p:bldP spid="8" grpId="1" animBg="1"/>
      <p:bldP spid="9" grpId="0" animBg="1"/>
      <p:bldP spid="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7EF80-C249-4972-9313-8476E499ADD9}"/>
              </a:ext>
            </a:extLst>
          </p:cNvPr>
          <p:cNvSpPr>
            <a:spLocks noGrp="1"/>
          </p:cNvSpPr>
          <p:nvPr>
            <p:ph type="title"/>
          </p:nvPr>
        </p:nvSpPr>
        <p:spPr/>
        <p:txBody>
          <a:bodyPr/>
          <a:lstStyle/>
          <a:p>
            <a:r>
              <a:rPr lang="en-US" dirty="0"/>
              <a:t>The Old Testament</a:t>
            </a:r>
            <a:endParaRPr lang="en-ZA" dirty="0"/>
          </a:p>
        </p:txBody>
      </p:sp>
      <p:sp>
        <p:nvSpPr>
          <p:cNvPr id="3" name="Content Placeholder 2">
            <a:extLst>
              <a:ext uri="{FF2B5EF4-FFF2-40B4-BE49-F238E27FC236}">
                <a16:creationId xmlns:a16="http://schemas.microsoft.com/office/drawing/2014/main" id="{797CB8F0-4E10-499D-9167-647CAB892A51}"/>
              </a:ext>
            </a:extLst>
          </p:cNvPr>
          <p:cNvSpPr>
            <a:spLocks noGrp="1"/>
          </p:cNvSpPr>
          <p:nvPr>
            <p:ph idx="1"/>
          </p:nvPr>
        </p:nvSpPr>
        <p:spPr>
          <a:xfrm>
            <a:off x="457200" y="1600200"/>
            <a:ext cx="8229600" cy="4787471"/>
          </a:xfrm>
        </p:spPr>
        <p:txBody>
          <a:bodyPr>
            <a:normAutofit/>
          </a:bodyPr>
          <a:lstStyle/>
          <a:p>
            <a:r>
              <a:rPr lang="en-US" spc="-20" dirty="0"/>
              <a:t>Division of the OT</a:t>
            </a:r>
          </a:p>
          <a:p>
            <a:r>
              <a:rPr lang="en-US" spc="-20" dirty="0"/>
              <a:t>Josephus’ evidence</a:t>
            </a:r>
          </a:p>
          <a:p>
            <a:r>
              <a:rPr lang="en-US" spc="-20" dirty="0"/>
              <a:t>Remarkable unity among 1C Jews regarding the canon</a:t>
            </a:r>
          </a:p>
          <a:p>
            <a:r>
              <a:rPr lang="en-US" spc="-20" dirty="0"/>
              <a:t>Jesus’ view of the OT: “What the OT says, God says”</a:t>
            </a:r>
          </a:p>
          <a:p>
            <a:endParaRPr lang="en-US" spc="-20" dirty="0"/>
          </a:p>
        </p:txBody>
      </p:sp>
      <p:pic>
        <p:nvPicPr>
          <p:cNvPr id="13" name="Picture 12">
            <a:extLst>
              <a:ext uri="{FF2B5EF4-FFF2-40B4-BE49-F238E27FC236}">
                <a16:creationId xmlns:a16="http://schemas.microsoft.com/office/drawing/2014/main" id="{5483BCC7-6674-49E0-9B1D-D2E20FD908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338" y="233461"/>
            <a:ext cx="8267889" cy="6391078"/>
          </a:xfrm>
          <a:prstGeom prst="rect">
            <a:avLst/>
          </a:prstGeom>
        </p:spPr>
      </p:pic>
      <p:sp>
        <p:nvSpPr>
          <p:cNvPr id="10" name="TextBox 9">
            <a:extLst>
              <a:ext uri="{FF2B5EF4-FFF2-40B4-BE49-F238E27FC236}">
                <a16:creationId xmlns:a16="http://schemas.microsoft.com/office/drawing/2014/main" id="{C43425A5-B61A-4D64-BE2E-53E761135961}"/>
              </a:ext>
            </a:extLst>
          </p:cNvPr>
          <p:cNvSpPr txBox="1"/>
          <p:nvPr/>
        </p:nvSpPr>
        <p:spPr>
          <a:xfrm>
            <a:off x="397358" y="3800230"/>
            <a:ext cx="8208456" cy="2724478"/>
          </a:xfrm>
          <a:prstGeom prst="roundRect">
            <a:avLst>
              <a:gd name="adj" fmla="val 6567"/>
            </a:avLst>
          </a:prstGeom>
        </p:spPr>
        <p:style>
          <a:lnRef idx="2">
            <a:schemeClr val="accent1"/>
          </a:lnRef>
          <a:fillRef idx="1">
            <a:schemeClr val="lt1"/>
          </a:fillRef>
          <a:effectRef idx="0">
            <a:schemeClr val="accent1"/>
          </a:effectRef>
          <a:fontRef idx="minor">
            <a:schemeClr val="dk1"/>
          </a:fontRef>
        </p:style>
        <p:txBody>
          <a:bodyPr wrap="square" tIns="144000" rtlCol="0">
            <a:spAutoFit/>
          </a:bodyPr>
          <a:lstStyle/>
          <a:p>
            <a:r>
              <a:rPr lang="en-US" sz="2800" dirty="0"/>
              <a:t>“He said to them, ‘This is what I told you while I was still with you: Everything must be fulfilled that is written about me in the </a:t>
            </a:r>
            <a:r>
              <a:rPr lang="en-US" sz="2800" b="1" u="sng" dirty="0"/>
              <a:t>Law of Moses</a:t>
            </a:r>
            <a:r>
              <a:rPr lang="en-US" sz="2800" dirty="0"/>
              <a:t>, </a:t>
            </a:r>
            <a:r>
              <a:rPr lang="en-US" sz="2800" b="1" u="sng" dirty="0"/>
              <a:t>the Prophets</a:t>
            </a:r>
            <a:r>
              <a:rPr lang="en-US" sz="2800" dirty="0"/>
              <a:t> and </a:t>
            </a:r>
            <a:r>
              <a:rPr lang="en-US" sz="2800" b="1" u="sng" dirty="0"/>
              <a:t>the Psalms</a:t>
            </a:r>
            <a:r>
              <a:rPr lang="en-US" sz="2800" dirty="0"/>
              <a:t>.’”</a:t>
            </a:r>
          </a:p>
          <a:p>
            <a:r>
              <a:rPr lang="en-US" sz="2800" dirty="0"/>
              <a:t>- Luke 24:44</a:t>
            </a:r>
          </a:p>
          <a:p>
            <a:pPr marL="514350" indent="-514350">
              <a:buAutoNum type="arabicParenR"/>
            </a:pPr>
            <a:endParaRPr lang="en-US" dirty="0"/>
          </a:p>
        </p:txBody>
      </p:sp>
      <p:sp>
        <p:nvSpPr>
          <p:cNvPr id="8" name="TextBox 7">
            <a:extLst>
              <a:ext uri="{FF2B5EF4-FFF2-40B4-BE49-F238E27FC236}">
                <a16:creationId xmlns:a16="http://schemas.microsoft.com/office/drawing/2014/main" id="{9871429D-B398-4C64-969D-6726B9E40544}"/>
              </a:ext>
            </a:extLst>
          </p:cNvPr>
          <p:cNvSpPr txBox="1"/>
          <p:nvPr/>
        </p:nvSpPr>
        <p:spPr>
          <a:xfrm>
            <a:off x="372921" y="274164"/>
            <a:ext cx="8229600" cy="6336894"/>
          </a:xfrm>
          <a:prstGeom prst="roundRect">
            <a:avLst>
              <a:gd name="adj" fmla="val 4362"/>
            </a:avLst>
          </a:prstGeom>
        </p:spPr>
        <p:style>
          <a:lnRef idx="2">
            <a:schemeClr val="accent1"/>
          </a:lnRef>
          <a:fillRef idx="1">
            <a:schemeClr val="lt1"/>
          </a:fillRef>
          <a:effectRef idx="0">
            <a:schemeClr val="accent1"/>
          </a:effectRef>
          <a:fontRef idx="minor">
            <a:schemeClr val="dk1"/>
          </a:fontRef>
        </p:style>
        <p:txBody>
          <a:bodyPr wrap="square" tIns="144000" rtlCol="0">
            <a:spAutoFit/>
          </a:bodyPr>
          <a:lstStyle/>
          <a:p>
            <a:r>
              <a:rPr lang="en-US" sz="2400" dirty="0"/>
              <a:t>“Naturally, then, or rather necessarily - seeing that it is not open to anyone to write of their own accord, nor is there any disagreement present in what is written, but the prophets alone learned, by inspiration from God, what had happened in the distant and most ancient past and recorded plainly in their own time just as they occurred - among us there are not thousands of books in disagreement and conflict with each other, but only twenty-two books, containing the record of all time, which are rightly trusted. Five of these are the books of Moses, which contain both the laws and the tradition from the birth of humanity up to his death; this is a period of a little less than 3,000 years. From the death of Moses until Artaxerxes, king of the Persians after Xerxes, the prophets after Moses wrote the history of what took place in their own times in thirteen books; the remaining four books contain hymns to God and instruction for people on life . . . </a:t>
            </a:r>
            <a:endParaRPr lang="en-US" sz="1600" dirty="0"/>
          </a:p>
        </p:txBody>
      </p:sp>
      <p:sp>
        <p:nvSpPr>
          <p:cNvPr id="9" name="TextBox 8">
            <a:extLst>
              <a:ext uri="{FF2B5EF4-FFF2-40B4-BE49-F238E27FC236}">
                <a16:creationId xmlns:a16="http://schemas.microsoft.com/office/drawing/2014/main" id="{A7620978-F606-411B-BEA4-A2DD62ED1F7C}"/>
              </a:ext>
            </a:extLst>
          </p:cNvPr>
          <p:cNvSpPr txBox="1"/>
          <p:nvPr/>
        </p:nvSpPr>
        <p:spPr>
          <a:xfrm>
            <a:off x="354147" y="377842"/>
            <a:ext cx="8229600" cy="5517796"/>
          </a:xfrm>
          <a:prstGeom prst="roundRect">
            <a:avLst>
              <a:gd name="adj" fmla="val 5929"/>
            </a:avLst>
          </a:prstGeom>
        </p:spPr>
        <p:style>
          <a:lnRef idx="2">
            <a:schemeClr val="accent1"/>
          </a:lnRef>
          <a:fillRef idx="1">
            <a:schemeClr val="lt1"/>
          </a:fillRef>
          <a:effectRef idx="0">
            <a:schemeClr val="accent1"/>
          </a:effectRef>
          <a:fontRef idx="minor">
            <a:schemeClr val="dk1"/>
          </a:fontRef>
        </p:style>
        <p:txBody>
          <a:bodyPr wrap="square" tIns="144000" rtlCol="0">
            <a:spAutoFit/>
          </a:bodyPr>
          <a:lstStyle/>
          <a:p>
            <a:r>
              <a:rPr lang="en-US" sz="2400" dirty="0"/>
              <a:t>. . . From Artaxerxes up to our own time every event has been recorded but this is not judged worthy of the same trust, since the exact line of succession of the prophets did not continue. It is clear in practice how we approach our own writings. Although such a long time has now passed, no-one has dared to add, to take away, or to alter anything; and it is innate in every Judean right from birth, to regard them as decrees of God, to remain faithful to them and, if necessary, to die on their behalf. Thus, to date many have been seen, om many occasions, as prisoners of war suffering torture and all kinds of death in theaters for not letting slip a single word in contraventions of the laws and records associated with them.”</a:t>
            </a:r>
          </a:p>
          <a:p>
            <a:r>
              <a:rPr lang="en-US" sz="2400" dirty="0"/>
              <a:t>- Josephus </a:t>
            </a:r>
            <a:r>
              <a:rPr lang="en-US" sz="2400" i="1" dirty="0"/>
              <a:t>Against </a:t>
            </a:r>
            <a:r>
              <a:rPr lang="en-US" sz="2400" i="1" dirty="0" err="1"/>
              <a:t>Apion</a:t>
            </a:r>
            <a:r>
              <a:rPr lang="en-US" sz="2400" i="1" dirty="0"/>
              <a:t> </a:t>
            </a:r>
            <a:r>
              <a:rPr lang="en-US" sz="2400" dirty="0"/>
              <a:t>8.37-43</a:t>
            </a:r>
            <a:br>
              <a:rPr lang="en-US" sz="2400" dirty="0"/>
            </a:br>
            <a:endParaRPr lang="en-US" sz="2400" dirty="0"/>
          </a:p>
        </p:txBody>
      </p:sp>
      <p:sp>
        <p:nvSpPr>
          <p:cNvPr id="12" name="TextBox 11">
            <a:extLst>
              <a:ext uri="{FF2B5EF4-FFF2-40B4-BE49-F238E27FC236}">
                <a16:creationId xmlns:a16="http://schemas.microsoft.com/office/drawing/2014/main" id="{F3378EE6-E92B-4872-A637-1C4A8492EF39}"/>
              </a:ext>
            </a:extLst>
          </p:cNvPr>
          <p:cNvSpPr txBox="1"/>
          <p:nvPr/>
        </p:nvSpPr>
        <p:spPr>
          <a:xfrm>
            <a:off x="375434" y="377842"/>
            <a:ext cx="8229600" cy="5569655"/>
          </a:xfrm>
          <a:prstGeom prst="roundRect">
            <a:avLst>
              <a:gd name="adj" fmla="val 6567"/>
            </a:avLst>
          </a:prstGeom>
        </p:spPr>
        <p:style>
          <a:lnRef idx="2">
            <a:schemeClr val="accent1"/>
          </a:lnRef>
          <a:fillRef idx="1">
            <a:schemeClr val="lt1"/>
          </a:fillRef>
          <a:effectRef idx="0">
            <a:schemeClr val="accent1"/>
          </a:effectRef>
          <a:fontRef idx="minor">
            <a:schemeClr val="dk1"/>
          </a:fontRef>
        </p:style>
        <p:txBody>
          <a:bodyPr wrap="square" tIns="144000" rtlCol="0">
            <a:spAutoFit/>
          </a:bodyPr>
          <a:lstStyle/>
          <a:p>
            <a:r>
              <a:rPr lang="en-US" sz="2400" dirty="0"/>
              <a:t>“It is very striking that, over a period ranging from the second century BCE to the first century CE, so many writers of so many divergent groups (Palestinian, Hellenistic, Pharisaic, Essene, Christian) show such agreement about the canon of the Hebrew Bible . . . None of these witnesses are concerned with asserting the authority of the books they mention, rather they all assume the Scripture’s authority, and go on to debate about their interpretation. It is clear that these groups do not speak simply for themselves but represent Judaism as a whole . . . Any inference that the canon was decided by councils must be abandoned. The role of later councils was not to decide the canon, but to confirm decisions about the canon already reached in other ways.”</a:t>
            </a:r>
          </a:p>
          <a:p>
            <a:r>
              <a:rPr lang="en-US" sz="2400" dirty="0"/>
              <a:t>- Roger Beckwith </a:t>
            </a:r>
            <a:r>
              <a:rPr lang="en-US" sz="2400" i="1" dirty="0"/>
              <a:t>The Formation of the Hebrew Bible</a:t>
            </a:r>
            <a:endParaRPr lang="en-US" sz="1600" dirty="0"/>
          </a:p>
        </p:txBody>
      </p:sp>
    </p:spTree>
    <p:extLst>
      <p:ext uri="{BB962C8B-B14F-4D97-AF65-F5344CB8AC3E}">
        <p14:creationId xmlns:p14="http://schemas.microsoft.com/office/powerpoint/2010/main" val="27320658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3"/>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8"/>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9"/>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2"/>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animBg="1"/>
      <p:bldP spid="10" grpId="1" animBg="1"/>
      <p:bldP spid="8" grpId="0" animBg="1"/>
      <p:bldP spid="8" grpId="1" animBg="1"/>
      <p:bldP spid="9" grpId="0" animBg="1"/>
      <p:bldP spid="9" grpId="1" animBg="1"/>
      <p:bldP spid="12" grpId="0" animBg="1"/>
      <p:bldP spid="1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7A296-E57B-496D-8273-C33A9C53730F}"/>
              </a:ext>
            </a:extLst>
          </p:cNvPr>
          <p:cNvSpPr>
            <a:spLocks noGrp="1"/>
          </p:cNvSpPr>
          <p:nvPr>
            <p:ph type="title"/>
          </p:nvPr>
        </p:nvSpPr>
        <p:spPr/>
        <p:txBody>
          <a:bodyPr/>
          <a:lstStyle/>
          <a:p>
            <a:r>
              <a:rPr lang="en-US" dirty="0"/>
              <a:t>The New Testament</a:t>
            </a:r>
            <a:endParaRPr lang="en-ZA" dirty="0"/>
          </a:p>
        </p:txBody>
      </p:sp>
      <p:sp>
        <p:nvSpPr>
          <p:cNvPr id="3" name="Content Placeholder 2">
            <a:extLst>
              <a:ext uri="{FF2B5EF4-FFF2-40B4-BE49-F238E27FC236}">
                <a16:creationId xmlns:a16="http://schemas.microsoft.com/office/drawing/2014/main" id="{59B67C8F-3BA2-4633-BC31-59ED0D23D225}"/>
              </a:ext>
            </a:extLst>
          </p:cNvPr>
          <p:cNvSpPr>
            <a:spLocks noGrp="1"/>
          </p:cNvSpPr>
          <p:nvPr>
            <p:ph idx="1"/>
          </p:nvPr>
        </p:nvSpPr>
        <p:spPr>
          <a:xfrm>
            <a:off x="457200" y="1600200"/>
            <a:ext cx="8229600" cy="4853136"/>
          </a:xfrm>
        </p:spPr>
        <p:txBody>
          <a:bodyPr>
            <a:normAutofit fontScale="92500"/>
          </a:bodyPr>
          <a:lstStyle/>
          <a:p>
            <a:r>
              <a:rPr lang="en-US" dirty="0"/>
              <a:t>Context: a story without an ending, Israel still in ‘exile’, prophetic hope</a:t>
            </a:r>
          </a:p>
          <a:p>
            <a:r>
              <a:rPr lang="en-US" spc="-80" dirty="0"/>
              <a:t>NT writers connect Jesus’ story to the story of Israel</a:t>
            </a:r>
          </a:p>
          <a:p>
            <a:r>
              <a:rPr lang="en-US" spc="-60" dirty="0"/>
              <a:t>Twelve apostles Jesus’ authoritative representatives</a:t>
            </a:r>
          </a:p>
          <a:p>
            <a:r>
              <a:rPr lang="en-US" dirty="0"/>
              <a:t>NT tells the story of redemption </a:t>
            </a:r>
            <a:r>
              <a:rPr lang="en-US" i="1" dirty="0"/>
              <a:t>accomplished</a:t>
            </a:r>
            <a:r>
              <a:rPr lang="en-US" dirty="0"/>
              <a:t> (Gospels), </a:t>
            </a:r>
            <a:r>
              <a:rPr lang="en-US" i="1" dirty="0"/>
              <a:t>proclaimed</a:t>
            </a:r>
            <a:r>
              <a:rPr lang="en-US" dirty="0"/>
              <a:t> (Acts), </a:t>
            </a:r>
            <a:r>
              <a:rPr lang="en-US" i="1" dirty="0"/>
              <a:t>applied</a:t>
            </a:r>
            <a:r>
              <a:rPr lang="en-US" dirty="0"/>
              <a:t> (Epistles), and </a:t>
            </a:r>
            <a:r>
              <a:rPr lang="en-US" i="1" dirty="0"/>
              <a:t>consummated</a:t>
            </a:r>
            <a:r>
              <a:rPr lang="en-US" dirty="0"/>
              <a:t> (Revelation)</a:t>
            </a:r>
          </a:p>
          <a:p>
            <a:r>
              <a:rPr lang="en-US" dirty="0"/>
              <a:t>Written within living memory of eyewitnesses and completed by the end of the 1C</a:t>
            </a:r>
          </a:p>
          <a:p>
            <a:endParaRPr lang="en-ZA" dirty="0"/>
          </a:p>
        </p:txBody>
      </p:sp>
      <p:sp>
        <p:nvSpPr>
          <p:cNvPr id="4" name="TextBox 3">
            <a:extLst>
              <a:ext uri="{FF2B5EF4-FFF2-40B4-BE49-F238E27FC236}">
                <a16:creationId xmlns:a16="http://schemas.microsoft.com/office/drawing/2014/main" id="{C79E1BE5-14C6-4DE2-A7B1-31171806A1D7}"/>
              </a:ext>
            </a:extLst>
          </p:cNvPr>
          <p:cNvSpPr txBox="1"/>
          <p:nvPr/>
        </p:nvSpPr>
        <p:spPr>
          <a:xfrm>
            <a:off x="457200" y="1600200"/>
            <a:ext cx="8229600" cy="4674543"/>
          </a:xfrm>
          <a:prstGeom prst="roundRect">
            <a:avLst>
              <a:gd name="adj" fmla="val 6567"/>
            </a:avLst>
          </a:prstGeom>
        </p:spPr>
        <p:style>
          <a:lnRef idx="2">
            <a:schemeClr val="accent1"/>
          </a:lnRef>
          <a:fillRef idx="1">
            <a:schemeClr val="lt1"/>
          </a:fillRef>
          <a:effectRef idx="0">
            <a:schemeClr val="accent1"/>
          </a:effectRef>
          <a:fontRef idx="minor">
            <a:schemeClr val="dk1"/>
          </a:fontRef>
        </p:style>
        <p:txBody>
          <a:bodyPr wrap="square" tIns="144000" rtlCol="0">
            <a:spAutoFit/>
          </a:bodyPr>
          <a:lstStyle/>
          <a:p>
            <a:r>
              <a:rPr lang="en-US" sz="2800" dirty="0"/>
              <a:t>“This is the genealogy of Jesus the Messiah the son of David, the son of Abraham” - Matt 1:1</a:t>
            </a:r>
          </a:p>
          <a:p>
            <a:endParaRPr lang="en-US" sz="2800" dirty="0"/>
          </a:p>
          <a:p>
            <a:r>
              <a:rPr lang="en-US" sz="2800" dirty="0"/>
              <a:t>“In the beginning was the Word, and the Word was with God, and the Word was God.” – John 1:1</a:t>
            </a:r>
          </a:p>
          <a:p>
            <a:endParaRPr lang="en-US" sz="2800" dirty="0"/>
          </a:p>
          <a:p>
            <a:r>
              <a:rPr lang="en-US" sz="2800" dirty="0"/>
              <a:t>“But when the set time had fully come, God sent his Son, born of a woman, born under the law, to redeem those under the law, that we might receive adoption to sonship” – Gal 4:4-5</a:t>
            </a:r>
            <a:endParaRPr lang="en-US" dirty="0"/>
          </a:p>
        </p:txBody>
      </p:sp>
      <p:sp>
        <p:nvSpPr>
          <p:cNvPr id="5" name="TextBox 4">
            <a:extLst>
              <a:ext uri="{FF2B5EF4-FFF2-40B4-BE49-F238E27FC236}">
                <a16:creationId xmlns:a16="http://schemas.microsoft.com/office/drawing/2014/main" id="{10339FBA-93E6-4F3D-B3C4-F4E92C7EFA01}"/>
              </a:ext>
            </a:extLst>
          </p:cNvPr>
          <p:cNvSpPr txBox="1"/>
          <p:nvPr/>
        </p:nvSpPr>
        <p:spPr>
          <a:xfrm>
            <a:off x="457200" y="1425650"/>
            <a:ext cx="8229600" cy="4962258"/>
          </a:xfrm>
          <a:prstGeom prst="roundRect">
            <a:avLst>
              <a:gd name="adj" fmla="val 6567"/>
            </a:avLst>
          </a:prstGeom>
        </p:spPr>
        <p:style>
          <a:lnRef idx="2">
            <a:schemeClr val="accent1"/>
          </a:lnRef>
          <a:fillRef idx="1">
            <a:schemeClr val="lt1"/>
          </a:fillRef>
          <a:effectRef idx="0">
            <a:schemeClr val="accent1"/>
          </a:effectRef>
          <a:fontRef idx="minor">
            <a:schemeClr val="dk1"/>
          </a:fontRef>
        </p:style>
        <p:txBody>
          <a:bodyPr wrap="square" tIns="144000" rtlCol="0">
            <a:spAutoFit/>
          </a:bodyPr>
          <a:lstStyle/>
          <a:p>
            <a:r>
              <a:rPr lang="en-US" sz="3200" dirty="0"/>
              <a:t>“The Evangelists were in more or less direct contact with eyewitnesses, not removed from them by a long process of anonymous transmission of the traditions . . . The traditions were originated and formulated by named eyewitnesses, in whose name they were transmitted and who remained the living and active guarantors of the traditions.”</a:t>
            </a:r>
          </a:p>
          <a:p>
            <a:pPr>
              <a:spcBef>
                <a:spcPts val="1200"/>
              </a:spcBef>
            </a:pPr>
            <a:r>
              <a:rPr lang="en-US" sz="3200" dirty="0"/>
              <a:t>- Richard </a:t>
            </a:r>
            <a:r>
              <a:rPr lang="en-US" sz="3200" dirty="0" err="1"/>
              <a:t>Bauckham</a:t>
            </a:r>
            <a:r>
              <a:rPr lang="en-US" sz="3200" dirty="0"/>
              <a:t> </a:t>
            </a:r>
            <a:r>
              <a:rPr lang="en-US" sz="3200" i="1" dirty="0"/>
              <a:t>Jesus and the eyewitnesses</a:t>
            </a:r>
            <a:endParaRPr lang="en-US" sz="3200" dirty="0"/>
          </a:p>
        </p:txBody>
      </p:sp>
      <p:sp>
        <p:nvSpPr>
          <p:cNvPr id="6" name="TextBox 5">
            <a:extLst>
              <a:ext uri="{FF2B5EF4-FFF2-40B4-BE49-F238E27FC236}">
                <a16:creationId xmlns:a16="http://schemas.microsoft.com/office/drawing/2014/main" id="{896FB037-3D5A-4CA5-BC35-655E467E7EA7}"/>
              </a:ext>
            </a:extLst>
          </p:cNvPr>
          <p:cNvSpPr txBox="1"/>
          <p:nvPr/>
        </p:nvSpPr>
        <p:spPr>
          <a:xfrm>
            <a:off x="457200" y="274638"/>
            <a:ext cx="8229600" cy="6400830"/>
          </a:xfrm>
          <a:prstGeom prst="roundRect">
            <a:avLst>
              <a:gd name="adj" fmla="val 6567"/>
            </a:avLst>
          </a:prstGeom>
        </p:spPr>
        <p:style>
          <a:lnRef idx="2">
            <a:schemeClr val="accent1"/>
          </a:lnRef>
          <a:fillRef idx="1">
            <a:schemeClr val="lt1"/>
          </a:fillRef>
          <a:effectRef idx="0">
            <a:schemeClr val="accent1"/>
          </a:effectRef>
          <a:fontRef idx="minor">
            <a:schemeClr val="dk1"/>
          </a:fontRef>
        </p:style>
        <p:txBody>
          <a:bodyPr wrap="square" tIns="144000" rtlCol="0">
            <a:spAutoFit/>
          </a:bodyPr>
          <a:lstStyle/>
          <a:p>
            <a:r>
              <a:rPr lang="en-US" sz="3200" dirty="0"/>
              <a:t>“Jesus went up on a mountainside and called to him those he wanted, and they came to him.  He appointed twelve that they might be with him and that he might send them out (</a:t>
            </a:r>
            <a:r>
              <a:rPr lang="el-GR" sz="3200" dirty="0"/>
              <a:t>ἀποστέλλω</a:t>
            </a:r>
            <a:r>
              <a:rPr lang="en-US" sz="3200" dirty="0"/>
              <a:t>) to preach and to have authority to drive out demons.”</a:t>
            </a:r>
          </a:p>
          <a:p>
            <a:r>
              <a:rPr lang="en-US" sz="3200" dirty="0"/>
              <a:t>- Mark 3:13-15</a:t>
            </a:r>
          </a:p>
          <a:p>
            <a:pPr marL="457200" indent="-457200">
              <a:buFontTx/>
              <a:buChar char="-"/>
            </a:pPr>
            <a:endParaRPr lang="en-US" sz="3200" dirty="0"/>
          </a:p>
          <a:p>
            <a:r>
              <a:rPr lang="en-US" sz="3200" i="1" dirty="0"/>
              <a:t>Apostle </a:t>
            </a:r>
            <a:r>
              <a:rPr lang="en-US" sz="3200" dirty="0"/>
              <a:t>the Greek equivalent of the Hebrew </a:t>
            </a:r>
            <a:r>
              <a:rPr lang="he-IL" sz="3600" dirty="0">
                <a:cs typeface="+mj-cs"/>
              </a:rPr>
              <a:t>שָלִיחַ</a:t>
            </a:r>
            <a:r>
              <a:rPr lang="en-US" sz="3200" dirty="0"/>
              <a:t> </a:t>
            </a:r>
            <a:r>
              <a:rPr lang="en-US" sz="3200" i="1" dirty="0" err="1"/>
              <a:t>shaliach</a:t>
            </a:r>
            <a:r>
              <a:rPr lang="en-US" sz="3200" dirty="0"/>
              <a:t>, an authoritative legal agent</a:t>
            </a:r>
          </a:p>
          <a:p>
            <a:r>
              <a:rPr lang="en-US" sz="3200" dirty="0"/>
              <a:t>“a person’s agent is regarded as the person himself” (Ned. 72B; Kidd, 41b)</a:t>
            </a:r>
          </a:p>
        </p:txBody>
      </p:sp>
    </p:spTree>
    <p:extLst>
      <p:ext uri="{BB962C8B-B14F-4D97-AF65-F5344CB8AC3E}">
        <p14:creationId xmlns:p14="http://schemas.microsoft.com/office/powerpoint/2010/main" val="14532216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animBg="1"/>
      <p:bldP spid="4" grpId="1" uiExpand="1" animBg="1"/>
      <p:bldP spid="5" grpId="0" animBg="1"/>
      <p:bldP spid="5" grpId="1" animBg="1"/>
      <p:bldP spid="6" grpId="0" animBg="1"/>
      <p:bldP spid="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400EF-64C7-4851-BF7A-7A5C2B0FF9E0}"/>
              </a:ext>
            </a:extLst>
          </p:cNvPr>
          <p:cNvSpPr>
            <a:spLocks noGrp="1"/>
          </p:cNvSpPr>
          <p:nvPr>
            <p:ph type="title"/>
          </p:nvPr>
        </p:nvSpPr>
        <p:spPr/>
        <p:txBody>
          <a:bodyPr/>
          <a:lstStyle/>
          <a:p>
            <a:r>
              <a:rPr lang="en-US" dirty="0"/>
              <a:t>Gospels</a:t>
            </a:r>
            <a:endParaRPr lang="en-ZA" dirty="0"/>
          </a:p>
        </p:txBody>
      </p:sp>
      <p:sp>
        <p:nvSpPr>
          <p:cNvPr id="3" name="Content Placeholder 2">
            <a:extLst>
              <a:ext uri="{FF2B5EF4-FFF2-40B4-BE49-F238E27FC236}">
                <a16:creationId xmlns:a16="http://schemas.microsoft.com/office/drawing/2014/main" id="{20282A3B-3C4F-41CC-9394-CECA1CC99A5F}"/>
              </a:ext>
            </a:extLst>
          </p:cNvPr>
          <p:cNvSpPr>
            <a:spLocks noGrp="1"/>
          </p:cNvSpPr>
          <p:nvPr>
            <p:ph idx="1"/>
          </p:nvPr>
        </p:nvSpPr>
        <p:spPr/>
        <p:txBody>
          <a:bodyPr>
            <a:normAutofit/>
          </a:bodyPr>
          <a:lstStyle/>
          <a:p>
            <a:r>
              <a:rPr lang="en-US" dirty="0"/>
              <a:t>Generally accepted that Mark the first gospel written (+- 60-70AD).</a:t>
            </a:r>
          </a:p>
          <a:p>
            <a:r>
              <a:rPr lang="en-US" dirty="0"/>
              <a:t>Matthew and Luke typically dated 70-90AD and John 80-100AD.</a:t>
            </a:r>
          </a:p>
          <a:p>
            <a:r>
              <a:rPr lang="en-US" dirty="0"/>
              <a:t>Awareness of apostolic authority</a:t>
            </a:r>
            <a:endParaRPr lang="en-ZA" dirty="0"/>
          </a:p>
          <a:p>
            <a:r>
              <a:rPr lang="en-US" dirty="0"/>
              <a:t>The literary relationship between the gospels</a:t>
            </a:r>
          </a:p>
          <a:p>
            <a:r>
              <a:rPr lang="en-US" dirty="0"/>
              <a:t>Gospels soon brought together as a collection with titles “According to Mark” etc.</a:t>
            </a:r>
          </a:p>
        </p:txBody>
      </p:sp>
      <p:pic>
        <p:nvPicPr>
          <p:cNvPr id="6" name="Picture 5">
            <a:extLst>
              <a:ext uri="{FF2B5EF4-FFF2-40B4-BE49-F238E27FC236}">
                <a16:creationId xmlns:a16="http://schemas.microsoft.com/office/drawing/2014/main" id="{A358B7D5-36C1-437C-91B7-155E131AF3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784" y="0"/>
            <a:ext cx="10483567" cy="6858000"/>
          </a:xfrm>
          <a:prstGeom prst="rect">
            <a:avLst/>
          </a:prstGeom>
        </p:spPr>
      </p:pic>
      <p:sp>
        <p:nvSpPr>
          <p:cNvPr id="5" name="TextBox 4">
            <a:extLst>
              <a:ext uri="{FF2B5EF4-FFF2-40B4-BE49-F238E27FC236}">
                <a16:creationId xmlns:a16="http://schemas.microsoft.com/office/drawing/2014/main" id="{3ED82675-D56A-4585-9624-51DEB2800B4D}"/>
              </a:ext>
            </a:extLst>
          </p:cNvPr>
          <p:cNvSpPr txBox="1"/>
          <p:nvPr/>
        </p:nvSpPr>
        <p:spPr>
          <a:xfrm>
            <a:off x="457200" y="2710246"/>
            <a:ext cx="8229600" cy="3267939"/>
          </a:xfrm>
          <a:prstGeom prst="roundRect">
            <a:avLst>
              <a:gd name="adj" fmla="val 6567"/>
            </a:avLst>
          </a:prstGeom>
        </p:spPr>
        <p:style>
          <a:lnRef idx="2">
            <a:schemeClr val="accent1"/>
          </a:lnRef>
          <a:fillRef idx="1">
            <a:schemeClr val="lt1"/>
          </a:fillRef>
          <a:effectRef idx="0">
            <a:schemeClr val="accent1"/>
          </a:effectRef>
          <a:fontRef idx="minor">
            <a:schemeClr val="dk1"/>
          </a:fontRef>
        </p:style>
        <p:txBody>
          <a:bodyPr wrap="square" tIns="144000" rtlCol="0">
            <a:spAutoFit/>
          </a:bodyPr>
          <a:lstStyle/>
          <a:p>
            <a:r>
              <a:rPr lang="en-US" sz="3200" dirty="0"/>
              <a:t>“The Elder used to say: Mark, in his capacity as Peter’s interpreter, wrote down accurately as many things as he recalled from memory — though not in an ordered form — of the things either said or done by the Lord. ”</a:t>
            </a:r>
          </a:p>
          <a:p>
            <a:r>
              <a:rPr lang="en-US" sz="3200" dirty="0"/>
              <a:t>- Papias (+- 110AD)</a:t>
            </a:r>
          </a:p>
        </p:txBody>
      </p:sp>
      <p:sp>
        <p:nvSpPr>
          <p:cNvPr id="8" name="TextBox 7">
            <a:extLst>
              <a:ext uri="{FF2B5EF4-FFF2-40B4-BE49-F238E27FC236}">
                <a16:creationId xmlns:a16="http://schemas.microsoft.com/office/drawing/2014/main" id="{B4264586-E5B9-4E57-9577-7100C74A2C8F}"/>
              </a:ext>
            </a:extLst>
          </p:cNvPr>
          <p:cNvSpPr txBox="1"/>
          <p:nvPr/>
        </p:nvSpPr>
        <p:spPr>
          <a:xfrm>
            <a:off x="457200" y="2701128"/>
            <a:ext cx="8229600" cy="3939273"/>
          </a:xfrm>
          <a:prstGeom prst="roundRect">
            <a:avLst>
              <a:gd name="adj" fmla="val 6567"/>
            </a:avLst>
          </a:prstGeom>
        </p:spPr>
        <p:style>
          <a:lnRef idx="2">
            <a:schemeClr val="accent1"/>
          </a:lnRef>
          <a:fillRef idx="1">
            <a:schemeClr val="lt1"/>
          </a:fillRef>
          <a:effectRef idx="0">
            <a:schemeClr val="accent1"/>
          </a:effectRef>
          <a:fontRef idx="minor">
            <a:schemeClr val="dk1"/>
          </a:fontRef>
        </p:style>
        <p:txBody>
          <a:bodyPr wrap="square" tIns="144000" rtlCol="0">
            <a:spAutoFit/>
          </a:bodyPr>
          <a:lstStyle/>
          <a:p>
            <a:r>
              <a:rPr lang="en-US" sz="3200" dirty="0"/>
              <a:t>“It is not possible that the Gospels be either more or fewer than they are. For since there are four zones of the world in which we live, and four principal winds, the pillar and the ground of the Church is the Gospel . . . it is fitting that we should have four pillars”</a:t>
            </a:r>
          </a:p>
          <a:p>
            <a:pPr>
              <a:spcBef>
                <a:spcPts val="1200"/>
              </a:spcBef>
            </a:pPr>
            <a:r>
              <a:rPr lang="en-US" sz="3200" dirty="0"/>
              <a:t>- Irenaeus </a:t>
            </a:r>
            <a:r>
              <a:rPr lang="en-US" sz="3200" i="1" dirty="0"/>
              <a:t>Against Heresies</a:t>
            </a:r>
            <a:r>
              <a:rPr lang="en-US" sz="3200" dirty="0"/>
              <a:t> (+- 180AD)</a:t>
            </a:r>
          </a:p>
        </p:txBody>
      </p:sp>
      <p:sp>
        <p:nvSpPr>
          <p:cNvPr id="9" name="TextBox 8">
            <a:extLst>
              <a:ext uri="{FF2B5EF4-FFF2-40B4-BE49-F238E27FC236}">
                <a16:creationId xmlns:a16="http://schemas.microsoft.com/office/drawing/2014/main" id="{61CE723E-E020-46CA-8AF9-2C1F02F3D4A7}"/>
              </a:ext>
            </a:extLst>
          </p:cNvPr>
          <p:cNvSpPr txBox="1"/>
          <p:nvPr/>
        </p:nvSpPr>
        <p:spPr>
          <a:xfrm>
            <a:off x="457200" y="1545172"/>
            <a:ext cx="8229600" cy="4290924"/>
          </a:xfrm>
          <a:prstGeom prst="roundRect">
            <a:avLst>
              <a:gd name="adj" fmla="val 6567"/>
            </a:avLst>
          </a:prstGeom>
        </p:spPr>
        <p:style>
          <a:lnRef idx="2">
            <a:schemeClr val="accent1"/>
          </a:lnRef>
          <a:fillRef idx="1">
            <a:schemeClr val="lt1"/>
          </a:fillRef>
          <a:effectRef idx="0">
            <a:schemeClr val="accent1"/>
          </a:effectRef>
          <a:fontRef idx="minor">
            <a:schemeClr val="dk1"/>
          </a:fontRef>
        </p:style>
        <p:txBody>
          <a:bodyPr wrap="square" tIns="144000" rtlCol="0">
            <a:spAutoFit/>
          </a:bodyPr>
          <a:lstStyle/>
          <a:p>
            <a:r>
              <a:rPr lang="en-US" sz="3200" dirty="0"/>
              <a:t>“The beginning of the good news (</a:t>
            </a:r>
            <a:r>
              <a:rPr lang="el-GR" sz="3200" dirty="0"/>
              <a:t>εὐαγγέλιον</a:t>
            </a:r>
            <a:r>
              <a:rPr lang="en-US" sz="3200" dirty="0"/>
              <a:t>) about Jesus the Messiah, the Son of God”</a:t>
            </a:r>
          </a:p>
          <a:p>
            <a:r>
              <a:rPr lang="en-US" sz="3200" dirty="0"/>
              <a:t>- Mark 1:1</a:t>
            </a:r>
          </a:p>
          <a:p>
            <a:endParaRPr lang="en-US" sz="3200" dirty="0"/>
          </a:p>
          <a:p>
            <a:r>
              <a:rPr lang="en-US" sz="3200" dirty="0"/>
              <a:t>“This is the disciple who testifies to these things and who wrote them down. We know that his testimony is true.”</a:t>
            </a:r>
          </a:p>
          <a:p>
            <a:r>
              <a:rPr lang="en-US" sz="3200" dirty="0"/>
              <a:t>- John 21:24</a:t>
            </a:r>
          </a:p>
        </p:txBody>
      </p:sp>
    </p:spTree>
    <p:extLst>
      <p:ext uri="{BB962C8B-B14F-4D97-AF65-F5344CB8AC3E}">
        <p14:creationId xmlns:p14="http://schemas.microsoft.com/office/powerpoint/2010/main" val="30021027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9"/>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6"/>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5" grpId="1" animBg="1"/>
      <p:bldP spid="8" grpId="0" animBg="1"/>
      <p:bldP spid="9" grpId="0" animBg="1"/>
      <p:bldP spid="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45093-304A-436A-B7A3-4BE764F19C86}"/>
              </a:ext>
            </a:extLst>
          </p:cNvPr>
          <p:cNvSpPr>
            <a:spLocks noGrp="1"/>
          </p:cNvSpPr>
          <p:nvPr>
            <p:ph type="title"/>
          </p:nvPr>
        </p:nvSpPr>
        <p:spPr/>
        <p:txBody>
          <a:bodyPr/>
          <a:lstStyle/>
          <a:p>
            <a:r>
              <a:rPr lang="en-US" dirty="0"/>
              <a:t>Paul’s Letters</a:t>
            </a:r>
            <a:endParaRPr lang="en-ZA" dirty="0"/>
          </a:p>
        </p:txBody>
      </p:sp>
      <p:sp>
        <p:nvSpPr>
          <p:cNvPr id="3" name="Content Placeholder 2">
            <a:extLst>
              <a:ext uri="{FF2B5EF4-FFF2-40B4-BE49-F238E27FC236}">
                <a16:creationId xmlns:a16="http://schemas.microsoft.com/office/drawing/2014/main" id="{490A2337-BDAF-4AEA-ADAD-BB5CE983BA9A}"/>
              </a:ext>
            </a:extLst>
          </p:cNvPr>
          <p:cNvSpPr>
            <a:spLocks noGrp="1"/>
          </p:cNvSpPr>
          <p:nvPr>
            <p:ph idx="1"/>
          </p:nvPr>
        </p:nvSpPr>
        <p:spPr/>
        <p:txBody>
          <a:bodyPr/>
          <a:lstStyle/>
          <a:p>
            <a:r>
              <a:rPr lang="en-US" dirty="0"/>
              <a:t>Generally accepted as the earliest documents in the NT</a:t>
            </a:r>
          </a:p>
          <a:p>
            <a:r>
              <a:rPr lang="en-US" dirty="0"/>
              <a:t>Paul refers to earlier traditions he received</a:t>
            </a:r>
          </a:p>
          <a:p>
            <a:r>
              <a:rPr lang="en-US" dirty="0"/>
              <a:t>Possible to reconstruct a chronology of Paul’s life with a fair degree of accuracy</a:t>
            </a:r>
          </a:p>
          <a:p>
            <a:r>
              <a:rPr lang="en-US" dirty="0"/>
              <a:t>Paul’s apostolic self-consciousness</a:t>
            </a:r>
          </a:p>
          <a:p>
            <a:r>
              <a:rPr lang="en-US" dirty="0"/>
              <a:t>Letters collected and circulated from an early date</a:t>
            </a:r>
            <a:endParaRPr lang="en-ZA" dirty="0"/>
          </a:p>
        </p:txBody>
      </p:sp>
      <p:sp>
        <p:nvSpPr>
          <p:cNvPr id="4" name="TextBox 3">
            <a:extLst>
              <a:ext uri="{FF2B5EF4-FFF2-40B4-BE49-F238E27FC236}">
                <a16:creationId xmlns:a16="http://schemas.microsoft.com/office/drawing/2014/main" id="{CF09F686-D8FF-4216-9681-B668AC01C567}"/>
              </a:ext>
            </a:extLst>
          </p:cNvPr>
          <p:cNvSpPr txBox="1"/>
          <p:nvPr/>
        </p:nvSpPr>
        <p:spPr>
          <a:xfrm>
            <a:off x="363669" y="1478555"/>
            <a:ext cx="8229600" cy="3267939"/>
          </a:xfrm>
          <a:prstGeom prst="roundRect">
            <a:avLst>
              <a:gd name="adj" fmla="val 6567"/>
            </a:avLst>
          </a:prstGeom>
        </p:spPr>
        <p:style>
          <a:lnRef idx="2">
            <a:schemeClr val="accent1"/>
          </a:lnRef>
          <a:fillRef idx="1">
            <a:schemeClr val="lt1"/>
          </a:fillRef>
          <a:effectRef idx="0">
            <a:schemeClr val="accent1"/>
          </a:effectRef>
          <a:fontRef idx="minor">
            <a:schemeClr val="dk1"/>
          </a:fontRef>
        </p:style>
        <p:txBody>
          <a:bodyPr wrap="square" tIns="144000" rtlCol="0">
            <a:spAutoFit/>
          </a:bodyPr>
          <a:lstStyle/>
          <a:p>
            <a:r>
              <a:rPr lang="en-US" sz="3200" dirty="0"/>
              <a:t>For </a:t>
            </a:r>
            <a:r>
              <a:rPr lang="en-US" sz="3200" b="1" u="sng" dirty="0"/>
              <a:t>what I received</a:t>
            </a:r>
            <a:r>
              <a:rPr lang="en-US" sz="3200" dirty="0"/>
              <a:t> I passed on to you as of first importance: that Christ died for our sins according to the Scriptures, that he was buried, that he was raised on the third day according to the Scriptures”</a:t>
            </a:r>
          </a:p>
          <a:p>
            <a:r>
              <a:rPr lang="en-US" sz="3200" dirty="0"/>
              <a:t>1 Cor 15:3-4</a:t>
            </a:r>
          </a:p>
        </p:txBody>
      </p:sp>
      <p:sp>
        <p:nvSpPr>
          <p:cNvPr id="7" name="TextBox 6">
            <a:extLst>
              <a:ext uri="{FF2B5EF4-FFF2-40B4-BE49-F238E27FC236}">
                <a16:creationId xmlns:a16="http://schemas.microsoft.com/office/drawing/2014/main" id="{75800CAC-468C-401C-ABBA-C45185EECC31}"/>
              </a:ext>
            </a:extLst>
          </p:cNvPr>
          <p:cNvSpPr txBox="1"/>
          <p:nvPr/>
        </p:nvSpPr>
        <p:spPr>
          <a:xfrm>
            <a:off x="386671" y="216770"/>
            <a:ext cx="8174232" cy="6464767"/>
          </a:xfrm>
          <a:prstGeom prst="roundRect">
            <a:avLst>
              <a:gd name="adj" fmla="val 6567"/>
            </a:avLst>
          </a:prstGeom>
        </p:spPr>
        <p:style>
          <a:lnRef idx="2">
            <a:schemeClr val="accent1"/>
          </a:lnRef>
          <a:fillRef idx="1">
            <a:schemeClr val="lt1"/>
          </a:fillRef>
          <a:effectRef idx="0">
            <a:schemeClr val="accent1"/>
          </a:effectRef>
          <a:fontRef idx="minor">
            <a:schemeClr val="dk1"/>
          </a:fontRef>
        </p:style>
        <p:txBody>
          <a:bodyPr wrap="square" tIns="144000" rtlCol="0">
            <a:spAutoFit/>
          </a:bodyPr>
          <a:lstStyle/>
          <a:p>
            <a:r>
              <a:rPr lang="en-US" sz="2800" dirty="0"/>
              <a:t>Chronology from Wright </a:t>
            </a:r>
            <a:r>
              <a:rPr lang="en-US" sz="2800" i="1" dirty="0"/>
              <a:t>Paul: A biography</a:t>
            </a:r>
          </a:p>
          <a:p>
            <a:pPr marL="457200" indent="-457200" defTabSz="612000">
              <a:buFont typeface="Arial" panose="020B0604020202020204" pitchFamily="34" charset="0"/>
              <a:buChar char="•"/>
            </a:pPr>
            <a:r>
              <a:rPr lang="en-US" sz="2800" dirty="0"/>
              <a:t>5AD?	Born</a:t>
            </a:r>
          </a:p>
          <a:p>
            <a:pPr marL="457200" indent="-457200" defTabSz="612000">
              <a:buFont typeface="Arial" panose="020B0604020202020204" pitchFamily="34" charset="0"/>
              <a:buChar char="•"/>
            </a:pPr>
            <a:r>
              <a:rPr lang="en-US" sz="2800" dirty="0"/>
              <a:t>33?		Encounters Jesus on Damascus road</a:t>
            </a:r>
          </a:p>
          <a:p>
            <a:pPr marL="457200" indent="-457200" defTabSz="612000">
              <a:buFont typeface="Arial" panose="020B0604020202020204" pitchFamily="34" charset="0"/>
              <a:buChar char="•"/>
            </a:pPr>
            <a:r>
              <a:rPr lang="en-US" sz="2800" dirty="0"/>
              <a:t>33-46	Paul in Damascus, Arabia, Tarsus</a:t>
            </a:r>
          </a:p>
          <a:p>
            <a:pPr marL="457200" indent="-457200" defTabSz="612000">
              <a:buFont typeface="Arial" panose="020B0604020202020204" pitchFamily="34" charset="0"/>
              <a:buChar char="•"/>
            </a:pPr>
            <a:r>
              <a:rPr lang="en-US" sz="2800" dirty="0"/>
              <a:t>46/47	“Famine visit” to Jerusalem (Gal 2:1-10)</a:t>
            </a:r>
          </a:p>
          <a:p>
            <a:pPr marL="457200" indent="-457200" defTabSz="612000">
              <a:buFont typeface="Arial" panose="020B0604020202020204" pitchFamily="34" charset="0"/>
              <a:buChar char="•"/>
            </a:pPr>
            <a:r>
              <a:rPr lang="en-US" sz="2800" dirty="0"/>
              <a:t>47-48	First missionary journey South Galatia</a:t>
            </a:r>
          </a:p>
          <a:p>
            <a:pPr marL="457200" indent="-457200" defTabSz="612000">
              <a:buFont typeface="Arial" panose="020B0604020202020204" pitchFamily="34" charset="0"/>
              <a:buChar char="•"/>
            </a:pPr>
            <a:r>
              <a:rPr lang="en-US" sz="2800" dirty="0"/>
              <a:t>48/49 	Jerusalem conference (Acts 15)</a:t>
            </a:r>
          </a:p>
          <a:p>
            <a:pPr marL="457200" indent="-457200" defTabSz="612000">
              <a:buFont typeface="Arial" panose="020B0604020202020204" pitchFamily="34" charset="0"/>
              <a:buChar char="•"/>
            </a:pPr>
            <a:r>
              <a:rPr lang="en-US" sz="2800" dirty="0"/>
              <a:t>51		Paul in Corinth</a:t>
            </a:r>
          </a:p>
          <a:p>
            <a:pPr marL="457200" indent="-457200" defTabSz="612000">
              <a:buFont typeface="Arial" panose="020B0604020202020204" pitchFamily="34" charset="0"/>
              <a:buChar char="•"/>
            </a:pPr>
            <a:r>
              <a:rPr lang="en-US" sz="2800" dirty="0"/>
              <a:t>52/53	Third missionary journey</a:t>
            </a:r>
          </a:p>
          <a:p>
            <a:pPr marL="457200" indent="-457200" defTabSz="612000">
              <a:buFont typeface="Arial" panose="020B0604020202020204" pitchFamily="34" charset="0"/>
              <a:buChar char="•"/>
            </a:pPr>
            <a:r>
              <a:rPr lang="en-US" sz="2800" dirty="0"/>
              <a:t>54/56	Imprisonment Ephesus</a:t>
            </a:r>
          </a:p>
          <a:p>
            <a:pPr marL="457200" indent="-457200" defTabSz="612000">
              <a:buFont typeface="Arial" panose="020B0604020202020204" pitchFamily="34" charset="0"/>
              <a:buChar char="•"/>
            </a:pPr>
            <a:r>
              <a:rPr lang="en-US" sz="2800" dirty="0"/>
              <a:t>57-59	Travel to Jerusalem and imprisonment</a:t>
            </a:r>
          </a:p>
          <a:p>
            <a:pPr marL="457200" indent="-457200" defTabSz="612000">
              <a:buFont typeface="Arial" panose="020B0604020202020204" pitchFamily="34" charset="0"/>
              <a:buChar char="•"/>
            </a:pPr>
            <a:r>
              <a:rPr lang="en-US" sz="2800" dirty="0"/>
              <a:t>60-62	House arrest in Rome</a:t>
            </a:r>
          </a:p>
          <a:p>
            <a:pPr marL="457200" indent="-457200" defTabSz="612000">
              <a:buFont typeface="Arial" panose="020B0604020202020204" pitchFamily="34" charset="0"/>
              <a:buChar char="•"/>
            </a:pPr>
            <a:r>
              <a:rPr lang="en-US" sz="2800" dirty="0"/>
              <a:t>62-64	Further travels to Spain?</a:t>
            </a:r>
          </a:p>
          <a:p>
            <a:pPr marL="457200" indent="-457200" defTabSz="612000">
              <a:buFont typeface="Arial" panose="020B0604020202020204" pitchFamily="34" charset="0"/>
              <a:buChar char="•"/>
            </a:pPr>
            <a:r>
              <a:rPr lang="en-US" sz="2800" dirty="0"/>
              <a:t>64?		Death of Paul</a:t>
            </a:r>
          </a:p>
        </p:txBody>
      </p:sp>
      <p:sp>
        <p:nvSpPr>
          <p:cNvPr id="6" name="TextBox 5">
            <a:extLst>
              <a:ext uri="{FF2B5EF4-FFF2-40B4-BE49-F238E27FC236}">
                <a16:creationId xmlns:a16="http://schemas.microsoft.com/office/drawing/2014/main" id="{839C57A2-63F1-4AA7-B33A-27F3B0F195C7}"/>
              </a:ext>
            </a:extLst>
          </p:cNvPr>
          <p:cNvSpPr txBox="1"/>
          <p:nvPr/>
        </p:nvSpPr>
        <p:spPr>
          <a:xfrm>
            <a:off x="382977" y="260518"/>
            <a:ext cx="8174232" cy="6464767"/>
          </a:xfrm>
          <a:prstGeom prst="roundRect">
            <a:avLst>
              <a:gd name="adj" fmla="val 6567"/>
            </a:avLst>
          </a:prstGeom>
        </p:spPr>
        <p:style>
          <a:lnRef idx="2">
            <a:schemeClr val="accent1"/>
          </a:lnRef>
          <a:fillRef idx="1">
            <a:schemeClr val="lt1"/>
          </a:fillRef>
          <a:effectRef idx="0">
            <a:schemeClr val="accent1"/>
          </a:effectRef>
          <a:fontRef idx="minor">
            <a:schemeClr val="dk1"/>
          </a:fontRef>
        </p:style>
        <p:txBody>
          <a:bodyPr wrap="square" tIns="144000" rtlCol="0">
            <a:spAutoFit/>
          </a:bodyPr>
          <a:lstStyle/>
          <a:p>
            <a:r>
              <a:rPr lang="en-US" sz="2800" dirty="0"/>
              <a:t>“While </a:t>
            </a:r>
            <a:r>
              <a:rPr lang="en-US" sz="2800" b="1" u="sng" dirty="0"/>
              <a:t>Gallio was proconsul </a:t>
            </a:r>
            <a:r>
              <a:rPr lang="en-US" sz="2800" dirty="0"/>
              <a:t>of Achaia, the Jews of Corinth made a united attack on Paul and brought him to the place of judgment.”</a:t>
            </a:r>
          </a:p>
          <a:p>
            <a:pPr marL="457200" indent="-457200">
              <a:buFontTx/>
              <a:buChar char="-"/>
            </a:pPr>
            <a:r>
              <a:rPr lang="en-US" sz="2800" dirty="0"/>
              <a:t>Acts 18:12</a:t>
            </a:r>
          </a:p>
          <a:p>
            <a:pPr marL="457200" indent="-457200">
              <a:buFontTx/>
              <a:buChar char="-"/>
            </a:pPr>
            <a:endParaRPr lang="en-US" sz="2800" dirty="0"/>
          </a:p>
          <a:p>
            <a:pPr marL="457200" indent="-457200">
              <a:buFontTx/>
              <a:buChar char="-"/>
            </a:pPr>
            <a:endParaRPr lang="en-US" sz="2800" dirty="0"/>
          </a:p>
          <a:p>
            <a:pPr marL="457200" indent="-457200">
              <a:buFontTx/>
              <a:buChar char="-"/>
            </a:pPr>
            <a:endParaRPr lang="en-US" sz="2800" dirty="0"/>
          </a:p>
          <a:p>
            <a:pPr marL="457200" indent="-457200">
              <a:buFontTx/>
              <a:buChar char="-"/>
            </a:pPr>
            <a:endParaRPr lang="en-US" sz="2800" dirty="0"/>
          </a:p>
          <a:p>
            <a:pPr marL="457200" indent="-457200">
              <a:buFontTx/>
              <a:buChar char="-"/>
            </a:pPr>
            <a:endParaRPr lang="en-US" sz="2800" dirty="0"/>
          </a:p>
          <a:p>
            <a:pPr marL="457200" indent="-457200">
              <a:buFontTx/>
              <a:buChar char="-"/>
            </a:pPr>
            <a:endParaRPr lang="en-US" sz="2800" dirty="0"/>
          </a:p>
          <a:p>
            <a:pPr marL="457200" indent="-457200">
              <a:buFontTx/>
              <a:buChar char="-"/>
            </a:pPr>
            <a:endParaRPr lang="en-US" sz="2800" dirty="0"/>
          </a:p>
          <a:p>
            <a:pPr marL="457200" indent="-457200">
              <a:buFontTx/>
              <a:buChar char="-"/>
            </a:pPr>
            <a:endParaRPr lang="en-US" sz="2800" dirty="0"/>
          </a:p>
          <a:p>
            <a:pPr marL="457200" indent="-457200">
              <a:buFontTx/>
              <a:buChar char="-"/>
            </a:pPr>
            <a:endParaRPr lang="en-US" sz="2800" dirty="0"/>
          </a:p>
          <a:p>
            <a:pPr algn="r"/>
            <a:r>
              <a:rPr lang="en-US" sz="2800" dirty="0"/>
              <a:t>“Gallio inscription” found in 1905 in Delphi</a:t>
            </a:r>
          </a:p>
        </p:txBody>
      </p:sp>
      <p:pic>
        <p:nvPicPr>
          <p:cNvPr id="9" name="Picture 8">
            <a:extLst>
              <a:ext uri="{FF2B5EF4-FFF2-40B4-BE49-F238E27FC236}">
                <a16:creationId xmlns:a16="http://schemas.microsoft.com/office/drawing/2014/main" id="{0D26FC64-AEE3-401A-9E9D-EAB8690C4A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856" y="1916832"/>
            <a:ext cx="5088565" cy="3816424"/>
          </a:xfrm>
          <a:prstGeom prst="rect">
            <a:avLst/>
          </a:prstGeom>
        </p:spPr>
      </p:pic>
      <p:sp>
        <p:nvSpPr>
          <p:cNvPr id="10" name="TextBox 9">
            <a:extLst>
              <a:ext uri="{FF2B5EF4-FFF2-40B4-BE49-F238E27FC236}">
                <a16:creationId xmlns:a16="http://schemas.microsoft.com/office/drawing/2014/main" id="{3F153908-1DDC-4BDC-A314-8D38E50A995E}"/>
              </a:ext>
            </a:extLst>
          </p:cNvPr>
          <p:cNvSpPr txBox="1"/>
          <p:nvPr/>
        </p:nvSpPr>
        <p:spPr>
          <a:xfrm>
            <a:off x="373323" y="1263994"/>
            <a:ext cx="8174232" cy="5122099"/>
          </a:xfrm>
          <a:prstGeom prst="roundRect">
            <a:avLst>
              <a:gd name="adj" fmla="val 6567"/>
            </a:avLst>
          </a:prstGeom>
        </p:spPr>
        <p:style>
          <a:lnRef idx="2">
            <a:schemeClr val="accent1"/>
          </a:lnRef>
          <a:fillRef idx="1">
            <a:schemeClr val="lt1"/>
          </a:fillRef>
          <a:effectRef idx="0">
            <a:schemeClr val="accent1"/>
          </a:effectRef>
          <a:fontRef idx="minor">
            <a:schemeClr val="dk1"/>
          </a:fontRef>
        </p:style>
        <p:txBody>
          <a:bodyPr wrap="square" tIns="144000" rtlCol="0">
            <a:spAutoFit/>
          </a:bodyPr>
          <a:lstStyle/>
          <a:p>
            <a:r>
              <a:rPr lang="en-US" sz="2800" dirty="0"/>
              <a:t>“And we also thank God constantly for this, that when you received the word of God, which you heard from us, you accepted it not as the word of men but as what it really is, the word of God” </a:t>
            </a:r>
          </a:p>
          <a:p>
            <a:r>
              <a:rPr lang="en-US" sz="2800" dirty="0"/>
              <a:t>– 1 </a:t>
            </a:r>
            <a:r>
              <a:rPr lang="en-US" sz="2800" dirty="0" err="1"/>
              <a:t>Thess</a:t>
            </a:r>
            <a:r>
              <a:rPr lang="en-US" sz="2800" dirty="0"/>
              <a:t> 2:13</a:t>
            </a:r>
          </a:p>
          <a:p>
            <a:endParaRPr lang="en-US" sz="2800" dirty="0"/>
          </a:p>
          <a:p>
            <a:r>
              <a:rPr lang="en-US" sz="2800" dirty="0"/>
              <a:t>“If anyone thinks that he is a prophet, or spiritual, he should acknowledge that the things I am writing [</a:t>
            </a:r>
            <a:r>
              <a:rPr lang="en-US" sz="2800" dirty="0" err="1"/>
              <a:t>γράϕω</a:t>
            </a:r>
            <a:r>
              <a:rPr lang="en-US" sz="2800" dirty="0"/>
              <a:t>] to you are a command of the Lord. If anyone does not recognize this, he is not recognized.” </a:t>
            </a:r>
          </a:p>
          <a:p>
            <a:r>
              <a:rPr lang="en-US" sz="2800" dirty="0"/>
              <a:t>– 1 Cor 14:37-38</a:t>
            </a:r>
          </a:p>
        </p:txBody>
      </p:sp>
    </p:spTree>
    <p:extLst>
      <p:ext uri="{BB962C8B-B14F-4D97-AF65-F5344CB8AC3E}">
        <p14:creationId xmlns:p14="http://schemas.microsoft.com/office/powerpoint/2010/main" val="39030710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7"/>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6"/>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0"/>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4" grpId="1" animBg="1"/>
      <p:bldP spid="7" grpId="0" animBg="1"/>
      <p:bldP spid="7" grpId="1" animBg="1"/>
      <p:bldP spid="6" grpId="0" animBg="1"/>
      <p:bldP spid="6" grpId="1" animBg="1"/>
      <p:bldP spid="10" grpId="0" animBg="1"/>
      <p:bldP spid="1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A8D4A-A20A-421B-BBD9-DF2C121350A3}"/>
              </a:ext>
            </a:extLst>
          </p:cNvPr>
          <p:cNvSpPr>
            <a:spLocks noGrp="1"/>
          </p:cNvSpPr>
          <p:nvPr>
            <p:ph type="title"/>
          </p:nvPr>
        </p:nvSpPr>
        <p:spPr/>
        <p:txBody>
          <a:bodyPr/>
          <a:lstStyle/>
          <a:p>
            <a:r>
              <a:rPr lang="en-US" dirty="0"/>
              <a:t>Other NT writings</a:t>
            </a:r>
            <a:endParaRPr lang="en-ZA" dirty="0"/>
          </a:p>
        </p:txBody>
      </p:sp>
      <p:sp>
        <p:nvSpPr>
          <p:cNvPr id="3" name="Content Placeholder 2">
            <a:extLst>
              <a:ext uri="{FF2B5EF4-FFF2-40B4-BE49-F238E27FC236}">
                <a16:creationId xmlns:a16="http://schemas.microsoft.com/office/drawing/2014/main" id="{B87C9F50-0978-4315-BEE6-7F4F65794155}"/>
              </a:ext>
            </a:extLst>
          </p:cNvPr>
          <p:cNvSpPr>
            <a:spLocks noGrp="1"/>
          </p:cNvSpPr>
          <p:nvPr>
            <p:ph idx="1"/>
          </p:nvPr>
        </p:nvSpPr>
        <p:spPr/>
        <p:txBody>
          <a:bodyPr/>
          <a:lstStyle/>
          <a:p>
            <a:r>
              <a:rPr lang="en-US" dirty="0"/>
              <a:t>Acts the companion volume to Luke and dated similarly</a:t>
            </a:r>
          </a:p>
          <a:p>
            <a:r>
              <a:rPr lang="en-US" dirty="0"/>
              <a:t>General epistles: Hebrews, James, 1 Peter, 2 Peter, 1-3 John, Jude</a:t>
            </a:r>
          </a:p>
          <a:p>
            <a:r>
              <a:rPr lang="en-US" dirty="0"/>
              <a:t>Revelation</a:t>
            </a:r>
          </a:p>
          <a:p>
            <a:pPr marL="0" indent="0">
              <a:buNone/>
            </a:pPr>
            <a:endParaRPr lang="en-US" dirty="0"/>
          </a:p>
        </p:txBody>
      </p:sp>
      <p:sp>
        <p:nvSpPr>
          <p:cNvPr id="4" name="TextBox 3">
            <a:extLst>
              <a:ext uri="{FF2B5EF4-FFF2-40B4-BE49-F238E27FC236}">
                <a16:creationId xmlns:a16="http://schemas.microsoft.com/office/drawing/2014/main" id="{5EF185AC-EEC9-40F5-8BB0-FDA132879D90}"/>
              </a:ext>
            </a:extLst>
          </p:cNvPr>
          <p:cNvSpPr txBox="1"/>
          <p:nvPr/>
        </p:nvSpPr>
        <p:spPr>
          <a:xfrm>
            <a:off x="490120" y="2777350"/>
            <a:ext cx="8174232" cy="3779431"/>
          </a:xfrm>
          <a:prstGeom prst="roundRect">
            <a:avLst>
              <a:gd name="adj" fmla="val 6567"/>
            </a:avLst>
          </a:prstGeom>
        </p:spPr>
        <p:style>
          <a:lnRef idx="2">
            <a:schemeClr val="accent1"/>
          </a:lnRef>
          <a:fillRef idx="1">
            <a:schemeClr val="lt1"/>
          </a:fillRef>
          <a:effectRef idx="0">
            <a:schemeClr val="accent1"/>
          </a:effectRef>
          <a:fontRef idx="minor">
            <a:schemeClr val="dk1"/>
          </a:fontRef>
        </p:style>
        <p:txBody>
          <a:bodyPr wrap="square" tIns="144000" rtlCol="0">
            <a:spAutoFit/>
          </a:bodyPr>
          <a:lstStyle/>
          <a:p>
            <a:r>
              <a:rPr lang="en-US" sz="2800" dirty="0"/>
              <a:t>“That which was from the beginning, which we have heard, which we have seen with our eyes, which we looked upon and have touched with our hands, concerning the word of life—the life was made manifest, and we have seen it, and testify [μα</a:t>
            </a:r>
            <a:r>
              <a:rPr lang="en-US" sz="2800" dirty="0" err="1"/>
              <a:t>ρτυροῦμϵν</a:t>
            </a:r>
            <a:r>
              <a:rPr lang="en-US" sz="2800" dirty="0"/>
              <a:t>] to it and proclaim [ἀπα</a:t>
            </a:r>
            <a:r>
              <a:rPr lang="en-US" sz="2800" dirty="0" err="1"/>
              <a:t>γγέλλομϵν</a:t>
            </a:r>
            <a:r>
              <a:rPr lang="en-US" sz="2800" dirty="0"/>
              <a:t>] to you the eternal life.” </a:t>
            </a:r>
          </a:p>
          <a:p>
            <a:r>
              <a:rPr lang="en-US" sz="2800" dirty="0"/>
              <a:t>– 1 John 1:1-2</a:t>
            </a:r>
          </a:p>
        </p:txBody>
      </p:sp>
      <p:sp>
        <p:nvSpPr>
          <p:cNvPr id="5" name="TextBox 4">
            <a:extLst>
              <a:ext uri="{FF2B5EF4-FFF2-40B4-BE49-F238E27FC236}">
                <a16:creationId xmlns:a16="http://schemas.microsoft.com/office/drawing/2014/main" id="{0F34B7AF-45FC-4EC8-9A48-0B0FBC8BF4ED}"/>
              </a:ext>
            </a:extLst>
          </p:cNvPr>
          <p:cNvSpPr txBox="1"/>
          <p:nvPr/>
        </p:nvSpPr>
        <p:spPr>
          <a:xfrm>
            <a:off x="479648" y="566151"/>
            <a:ext cx="8174232" cy="6017211"/>
          </a:xfrm>
          <a:prstGeom prst="roundRect">
            <a:avLst>
              <a:gd name="adj" fmla="val 6567"/>
            </a:avLst>
          </a:prstGeom>
        </p:spPr>
        <p:style>
          <a:lnRef idx="2">
            <a:schemeClr val="accent1"/>
          </a:lnRef>
          <a:fillRef idx="1">
            <a:schemeClr val="lt1"/>
          </a:fillRef>
          <a:effectRef idx="0">
            <a:schemeClr val="accent1"/>
          </a:effectRef>
          <a:fontRef idx="minor">
            <a:schemeClr val="dk1"/>
          </a:fontRef>
        </p:style>
        <p:txBody>
          <a:bodyPr wrap="square" tIns="144000" rtlCol="0">
            <a:spAutoFit/>
          </a:bodyPr>
          <a:lstStyle/>
          <a:p>
            <a:r>
              <a:rPr lang="en-US" sz="2800" dirty="0"/>
              <a:t>“Blessed is the one who reads aloud the words of this prophecy, and blessed are those who hear, and who keep what is written in it, for the time is near”</a:t>
            </a:r>
          </a:p>
          <a:p>
            <a:r>
              <a:rPr lang="en-US" sz="2800" dirty="0"/>
              <a:t>– Revelation 1:3</a:t>
            </a:r>
          </a:p>
          <a:p>
            <a:endParaRPr lang="en-US" sz="2800" dirty="0"/>
          </a:p>
          <a:p>
            <a:r>
              <a:rPr lang="en-US" sz="2800" dirty="0"/>
              <a:t>“If anyone adds . . . and if anyone takes away . . .”</a:t>
            </a:r>
          </a:p>
          <a:p>
            <a:r>
              <a:rPr lang="en-US" sz="2800" dirty="0"/>
              <a:t>- Revelation 22:18-19</a:t>
            </a:r>
          </a:p>
          <a:p>
            <a:pPr marL="457200" indent="-457200">
              <a:buFontTx/>
              <a:buChar char="-"/>
            </a:pPr>
            <a:endParaRPr lang="en-US" sz="2800" dirty="0"/>
          </a:p>
          <a:p>
            <a:r>
              <a:rPr lang="en-US" sz="2800" dirty="0"/>
              <a:t>“Now, Israel, hear the decrees and laws I am about to teach you . . . Do not add to what I command you and do not subtract from it, but keep the commands of the Lord your God that I give you.” </a:t>
            </a:r>
          </a:p>
          <a:p>
            <a:r>
              <a:rPr lang="en-US" sz="2800" dirty="0"/>
              <a:t>- </a:t>
            </a:r>
            <a:r>
              <a:rPr lang="en-US" sz="2800" dirty="0" err="1"/>
              <a:t>Deut</a:t>
            </a:r>
            <a:r>
              <a:rPr lang="en-US" sz="2800" dirty="0"/>
              <a:t> 4:2</a:t>
            </a:r>
          </a:p>
        </p:txBody>
      </p:sp>
      <p:sp>
        <p:nvSpPr>
          <p:cNvPr id="6" name="TextBox 5">
            <a:extLst>
              <a:ext uri="{FF2B5EF4-FFF2-40B4-BE49-F238E27FC236}">
                <a16:creationId xmlns:a16="http://schemas.microsoft.com/office/drawing/2014/main" id="{2DBACA10-399B-4545-91CA-24B433D089BD}"/>
              </a:ext>
            </a:extLst>
          </p:cNvPr>
          <p:cNvSpPr txBox="1"/>
          <p:nvPr/>
        </p:nvSpPr>
        <p:spPr>
          <a:xfrm>
            <a:off x="476506" y="789928"/>
            <a:ext cx="8174232" cy="5569655"/>
          </a:xfrm>
          <a:prstGeom prst="roundRect">
            <a:avLst>
              <a:gd name="adj" fmla="val 6567"/>
            </a:avLst>
          </a:prstGeom>
        </p:spPr>
        <p:style>
          <a:lnRef idx="2">
            <a:schemeClr val="accent1"/>
          </a:lnRef>
          <a:fillRef idx="1">
            <a:schemeClr val="lt1"/>
          </a:fillRef>
          <a:effectRef idx="0">
            <a:schemeClr val="accent1"/>
          </a:effectRef>
          <a:fontRef idx="minor">
            <a:schemeClr val="dk1"/>
          </a:fontRef>
        </p:style>
        <p:txBody>
          <a:bodyPr wrap="square" tIns="144000" rtlCol="0">
            <a:spAutoFit/>
          </a:bodyPr>
          <a:lstStyle/>
          <a:p>
            <a:r>
              <a:rPr lang="en-US" sz="2800" dirty="0"/>
              <a:t>“It used to be said that the New Testament writers ‘didn’t think they were writing Scripture.’ That is hard to sustain historically today. The fact that their writings were, in various senses, ‘occasional’ . . . is not to the point. At precisely those points of urgent need (when, for instance, writing Galatians or 2 Corinthians) Paul is most conscious that he is writing as one authorized, by the apostolic call he had received from Jesus Christ, and in the power of the Spirit, to bring life and order to the church by his words”</a:t>
            </a:r>
          </a:p>
          <a:p>
            <a:r>
              <a:rPr lang="en-US" sz="2800" dirty="0"/>
              <a:t>- Wright </a:t>
            </a:r>
            <a:r>
              <a:rPr lang="en-US" sz="2800" i="1" dirty="0"/>
              <a:t>Scripture and the authority of God</a:t>
            </a:r>
            <a:r>
              <a:rPr lang="en-US" sz="2800" dirty="0"/>
              <a:t> </a:t>
            </a:r>
          </a:p>
        </p:txBody>
      </p:sp>
    </p:spTree>
    <p:extLst>
      <p:ext uri="{BB962C8B-B14F-4D97-AF65-F5344CB8AC3E}">
        <p14:creationId xmlns:p14="http://schemas.microsoft.com/office/powerpoint/2010/main" val="22836638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4" grpId="1" animBg="1"/>
      <p:bldP spid="5" grpId="0" animBg="1"/>
      <p:bldP spid="5" grpId="1" animBg="1"/>
      <p:bldP spid="6" grpId="0" animBg="1"/>
      <p:bldP spid="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7187A-9964-45B2-8170-9EB4F9519FF8}"/>
              </a:ext>
            </a:extLst>
          </p:cNvPr>
          <p:cNvSpPr>
            <a:spLocks noGrp="1"/>
          </p:cNvSpPr>
          <p:nvPr>
            <p:ph type="title"/>
          </p:nvPr>
        </p:nvSpPr>
        <p:spPr/>
        <p:txBody>
          <a:bodyPr/>
          <a:lstStyle/>
          <a:p>
            <a:r>
              <a:rPr lang="en-US" dirty="0"/>
              <a:t>Early references to canonical books</a:t>
            </a:r>
            <a:endParaRPr lang="en-ZA" dirty="0"/>
          </a:p>
        </p:txBody>
      </p:sp>
      <p:sp>
        <p:nvSpPr>
          <p:cNvPr id="3" name="Content Placeholder 2">
            <a:extLst>
              <a:ext uri="{FF2B5EF4-FFF2-40B4-BE49-F238E27FC236}">
                <a16:creationId xmlns:a16="http://schemas.microsoft.com/office/drawing/2014/main" id="{6678E21A-4D01-43DB-AF58-7B0AD5E3F50D}"/>
              </a:ext>
            </a:extLst>
          </p:cNvPr>
          <p:cNvSpPr>
            <a:spLocks noGrp="1"/>
          </p:cNvSpPr>
          <p:nvPr>
            <p:ph idx="1"/>
          </p:nvPr>
        </p:nvSpPr>
        <p:spPr/>
        <p:txBody>
          <a:bodyPr/>
          <a:lstStyle/>
          <a:p>
            <a:r>
              <a:rPr lang="en-US" dirty="0"/>
              <a:t>The reference to Paul’s letters as Scripture in 2 Peter 3:15-16</a:t>
            </a:r>
          </a:p>
          <a:p>
            <a:r>
              <a:rPr lang="en-US" dirty="0"/>
              <a:t>The reference to Luke 10:7 as Scripture in 1 Timothy 5:18</a:t>
            </a:r>
          </a:p>
          <a:p>
            <a:r>
              <a:rPr lang="en-US" dirty="0"/>
              <a:t>Allusions to a bi-covenantal canon</a:t>
            </a:r>
          </a:p>
          <a:p>
            <a:r>
              <a:rPr lang="en-US" dirty="0"/>
              <a:t>Public reading of canonical books</a:t>
            </a:r>
            <a:endParaRPr lang="en-ZA" dirty="0"/>
          </a:p>
        </p:txBody>
      </p:sp>
      <p:sp>
        <p:nvSpPr>
          <p:cNvPr id="4" name="TextBox 3">
            <a:extLst>
              <a:ext uri="{FF2B5EF4-FFF2-40B4-BE49-F238E27FC236}">
                <a16:creationId xmlns:a16="http://schemas.microsoft.com/office/drawing/2014/main" id="{16E73C1F-2E9F-4895-AF28-0F8CE990D27D}"/>
              </a:ext>
            </a:extLst>
          </p:cNvPr>
          <p:cNvSpPr txBox="1"/>
          <p:nvPr/>
        </p:nvSpPr>
        <p:spPr>
          <a:xfrm>
            <a:off x="512568" y="1548362"/>
            <a:ext cx="8174232" cy="4386829"/>
          </a:xfrm>
          <a:prstGeom prst="roundRect">
            <a:avLst>
              <a:gd name="adj" fmla="val 6567"/>
            </a:avLst>
          </a:prstGeom>
        </p:spPr>
        <p:style>
          <a:lnRef idx="2">
            <a:schemeClr val="accent1"/>
          </a:lnRef>
          <a:fillRef idx="1">
            <a:schemeClr val="lt1"/>
          </a:fillRef>
          <a:effectRef idx="0">
            <a:schemeClr val="accent1"/>
          </a:effectRef>
          <a:fontRef idx="minor">
            <a:schemeClr val="dk1"/>
          </a:fontRef>
        </p:style>
        <p:txBody>
          <a:bodyPr wrap="square" tIns="144000" rtlCol="0">
            <a:spAutoFit/>
          </a:bodyPr>
          <a:lstStyle/>
          <a:p>
            <a:r>
              <a:rPr lang="en-US" sz="2800" dirty="0"/>
              <a:t>“Bear in mind that our Lord’s patience means salvation, just as our dear brother Paul also wrote you with the wisdom that God gave him. He writes the same way in all his letters, speaking in them of these matters. His letters contain some things that are hard to understand, which ignorant and unstable people distort, as they do </a:t>
            </a:r>
            <a:r>
              <a:rPr lang="en-US" sz="2800" b="1" u="sng" dirty="0"/>
              <a:t>the other Scriptures</a:t>
            </a:r>
            <a:r>
              <a:rPr lang="en-US" sz="2800" dirty="0"/>
              <a:t>, to their own destruction.”</a:t>
            </a:r>
          </a:p>
          <a:p>
            <a:pPr>
              <a:spcBef>
                <a:spcPts val="1200"/>
              </a:spcBef>
            </a:pPr>
            <a:r>
              <a:rPr lang="en-US" sz="2800" dirty="0"/>
              <a:t>- 2 Peter 3:15-16</a:t>
            </a:r>
          </a:p>
        </p:txBody>
      </p:sp>
      <p:sp>
        <p:nvSpPr>
          <p:cNvPr id="6" name="TextBox 5">
            <a:extLst>
              <a:ext uri="{FF2B5EF4-FFF2-40B4-BE49-F238E27FC236}">
                <a16:creationId xmlns:a16="http://schemas.microsoft.com/office/drawing/2014/main" id="{33F974A7-AB68-419F-BF18-2EA02F0FE0B6}"/>
              </a:ext>
            </a:extLst>
          </p:cNvPr>
          <p:cNvSpPr txBox="1"/>
          <p:nvPr/>
        </p:nvSpPr>
        <p:spPr>
          <a:xfrm>
            <a:off x="512568" y="2751510"/>
            <a:ext cx="8174232" cy="3044161"/>
          </a:xfrm>
          <a:prstGeom prst="roundRect">
            <a:avLst>
              <a:gd name="adj" fmla="val 6567"/>
            </a:avLst>
          </a:prstGeom>
        </p:spPr>
        <p:style>
          <a:lnRef idx="2">
            <a:schemeClr val="accent1"/>
          </a:lnRef>
          <a:fillRef idx="1">
            <a:schemeClr val="lt1"/>
          </a:fillRef>
          <a:effectRef idx="0">
            <a:schemeClr val="accent1"/>
          </a:effectRef>
          <a:fontRef idx="minor">
            <a:schemeClr val="dk1"/>
          </a:fontRef>
        </p:style>
        <p:txBody>
          <a:bodyPr wrap="square" tIns="144000" rtlCol="0">
            <a:spAutoFit/>
          </a:bodyPr>
          <a:lstStyle/>
          <a:p>
            <a:r>
              <a:rPr lang="en-US" sz="2800" dirty="0"/>
              <a:t>The elders who direct the affairs of the church well are worthy of double honor, especially those whose work is preaching and teaching. For </a:t>
            </a:r>
            <a:r>
              <a:rPr lang="en-US" sz="2800" b="1" u="sng" dirty="0"/>
              <a:t>Scripture</a:t>
            </a:r>
            <a:r>
              <a:rPr lang="en-US" sz="2800" dirty="0"/>
              <a:t> says, ‘Do not muzzle an ox while it is treading out the grain,’ and ‘The worker deserves his wages’”</a:t>
            </a:r>
          </a:p>
          <a:p>
            <a:pPr>
              <a:spcBef>
                <a:spcPts val="1200"/>
              </a:spcBef>
            </a:pPr>
            <a:r>
              <a:rPr lang="en-US" sz="2800" dirty="0"/>
              <a:t>- 1 Timothy 5:18 (quoting </a:t>
            </a:r>
            <a:r>
              <a:rPr lang="en-US" sz="2800" dirty="0" err="1"/>
              <a:t>Deut</a:t>
            </a:r>
            <a:r>
              <a:rPr lang="en-US" sz="2800" dirty="0"/>
              <a:t> 25:4 and Luke 10:7)</a:t>
            </a:r>
          </a:p>
        </p:txBody>
      </p:sp>
      <p:sp>
        <p:nvSpPr>
          <p:cNvPr id="7" name="TextBox 6">
            <a:extLst>
              <a:ext uri="{FF2B5EF4-FFF2-40B4-BE49-F238E27FC236}">
                <a16:creationId xmlns:a16="http://schemas.microsoft.com/office/drawing/2014/main" id="{97E24F19-6D80-4D31-8E6F-9F596D4B63E2}"/>
              </a:ext>
            </a:extLst>
          </p:cNvPr>
          <p:cNvSpPr txBox="1"/>
          <p:nvPr/>
        </p:nvSpPr>
        <p:spPr>
          <a:xfrm>
            <a:off x="457200" y="1568860"/>
            <a:ext cx="8174232" cy="3779431"/>
          </a:xfrm>
          <a:prstGeom prst="roundRect">
            <a:avLst>
              <a:gd name="adj" fmla="val 6567"/>
            </a:avLst>
          </a:prstGeom>
        </p:spPr>
        <p:style>
          <a:lnRef idx="2">
            <a:schemeClr val="accent1"/>
          </a:lnRef>
          <a:fillRef idx="1">
            <a:schemeClr val="lt1"/>
          </a:fillRef>
          <a:effectRef idx="0">
            <a:schemeClr val="accent1"/>
          </a:effectRef>
          <a:fontRef idx="minor">
            <a:schemeClr val="dk1"/>
          </a:fontRef>
        </p:style>
        <p:txBody>
          <a:bodyPr wrap="square" tIns="144000" rtlCol="0">
            <a:spAutoFit/>
          </a:bodyPr>
          <a:lstStyle/>
          <a:p>
            <a:r>
              <a:rPr lang="en-US" sz="2800" dirty="0"/>
              <a:t>“I want you to recall the words spoken in the past by the holy prophets and the command given by our Lord and Savior through your apostles.”</a:t>
            </a:r>
          </a:p>
          <a:p>
            <a:r>
              <a:rPr lang="en-US" sz="2800" dirty="0"/>
              <a:t>- 2 Peter 3:2</a:t>
            </a:r>
          </a:p>
          <a:p>
            <a:pPr marL="457200" indent="-457200">
              <a:buFontTx/>
              <a:buChar char="-"/>
            </a:pPr>
            <a:endParaRPr lang="en-US" sz="2800" dirty="0"/>
          </a:p>
          <a:p>
            <a:r>
              <a:rPr lang="en-US" sz="2800" dirty="0"/>
              <a:t>“He has made us competent as ministers of a new covenant”</a:t>
            </a:r>
          </a:p>
          <a:p>
            <a:r>
              <a:rPr lang="en-US" sz="2800" dirty="0"/>
              <a:t>- 2 Cor 3:6</a:t>
            </a:r>
          </a:p>
        </p:txBody>
      </p:sp>
      <p:sp>
        <p:nvSpPr>
          <p:cNvPr id="8" name="TextBox 7">
            <a:extLst>
              <a:ext uri="{FF2B5EF4-FFF2-40B4-BE49-F238E27FC236}">
                <a16:creationId xmlns:a16="http://schemas.microsoft.com/office/drawing/2014/main" id="{3681A2E2-C77E-430D-B640-08EF8E1E39AE}"/>
              </a:ext>
            </a:extLst>
          </p:cNvPr>
          <p:cNvSpPr txBox="1"/>
          <p:nvPr/>
        </p:nvSpPr>
        <p:spPr>
          <a:xfrm>
            <a:off x="457200" y="1260648"/>
            <a:ext cx="8174232" cy="4674543"/>
          </a:xfrm>
          <a:prstGeom prst="roundRect">
            <a:avLst>
              <a:gd name="adj" fmla="val 6567"/>
            </a:avLst>
          </a:prstGeom>
        </p:spPr>
        <p:style>
          <a:lnRef idx="2">
            <a:schemeClr val="accent1"/>
          </a:lnRef>
          <a:fillRef idx="1">
            <a:schemeClr val="lt1"/>
          </a:fillRef>
          <a:effectRef idx="0">
            <a:schemeClr val="accent1"/>
          </a:effectRef>
          <a:fontRef idx="minor">
            <a:schemeClr val="dk1"/>
          </a:fontRef>
        </p:style>
        <p:txBody>
          <a:bodyPr wrap="square" tIns="144000" rtlCol="0">
            <a:spAutoFit/>
          </a:bodyPr>
          <a:lstStyle/>
          <a:p>
            <a:r>
              <a:rPr lang="en-US" sz="2800" dirty="0"/>
              <a:t>“And when this letter has been read among you, have it also read in the church of the Laodiceans.”</a:t>
            </a:r>
          </a:p>
          <a:p>
            <a:r>
              <a:rPr lang="en-US" sz="2800" dirty="0"/>
              <a:t>- Col 4:16</a:t>
            </a:r>
          </a:p>
          <a:p>
            <a:pPr marL="457200" indent="-457200">
              <a:buFontTx/>
              <a:buChar char="-"/>
            </a:pPr>
            <a:endParaRPr lang="en-US" sz="2800" dirty="0"/>
          </a:p>
          <a:p>
            <a:r>
              <a:rPr lang="en-US" sz="2800" dirty="0"/>
              <a:t>“I put you under oath before the Lord to have this letter read to all the brothers.”</a:t>
            </a:r>
          </a:p>
          <a:p>
            <a:r>
              <a:rPr lang="en-US" sz="2800" dirty="0"/>
              <a:t>- 2 Cor 10:9</a:t>
            </a:r>
          </a:p>
          <a:p>
            <a:pPr marL="457200" indent="-457200">
              <a:buFontTx/>
              <a:buChar char="-"/>
            </a:pPr>
            <a:endParaRPr lang="en-US" sz="2800" dirty="0"/>
          </a:p>
          <a:p>
            <a:r>
              <a:rPr lang="en-US" sz="2800" dirty="0"/>
              <a:t>“Devote yourself to the public reading of Scripture”</a:t>
            </a:r>
          </a:p>
          <a:p>
            <a:r>
              <a:rPr lang="en-US" sz="2800" dirty="0"/>
              <a:t>- 1 Tim 4:13</a:t>
            </a:r>
          </a:p>
        </p:txBody>
      </p:sp>
    </p:spTree>
    <p:extLst>
      <p:ext uri="{BB962C8B-B14F-4D97-AF65-F5344CB8AC3E}">
        <p14:creationId xmlns:p14="http://schemas.microsoft.com/office/powerpoint/2010/main" val="36897241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7"/>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4" grpId="1" animBg="1"/>
      <p:bldP spid="6" grpId="0" animBg="1"/>
      <p:bldP spid="6" grpId="1" animBg="1"/>
      <p:bldP spid="7" grpId="0" animBg="1"/>
      <p:bldP spid="7" grpId="1"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9784</TotalTime>
  <Words>5597</Words>
  <Application>Microsoft Office PowerPoint</Application>
  <PresentationFormat>On-screen Show (4:3)</PresentationFormat>
  <Paragraphs>281</Paragraphs>
  <Slides>14</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Office Theme</vt:lpstr>
      <vt:lpstr>PowerPoint Presentation</vt:lpstr>
      <vt:lpstr>2) The origins of the canon</vt:lpstr>
      <vt:lpstr>The Old Testament</vt:lpstr>
      <vt:lpstr>The Old Testament</vt:lpstr>
      <vt:lpstr>The New Testament</vt:lpstr>
      <vt:lpstr>Gospels</vt:lpstr>
      <vt:lpstr>Paul’s Letters</vt:lpstr>
      <vt:lpstr>Other NT writings</vt:lpstr>
      <vt:lpstr>Early references to canonical books</vt:lpstr>
      <vt:lpstr>Apostolic fathers</vt:lpstr>
      <vt:lpstr>Apostolic fathers</vt:lpstr>
      <vt:lpstr>Other Second-Century Sources</vt:lpstr>
      <vt:lpstr>Final 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John-Paul Harper</dc:creator>
  <cp:lastModifiedBy>John-Paul Harper</cp:lastModifiedBy>
  <cp:revision>549</cp:revision>
  <cp:lastPrinted>2017-10-12T19:16:04Z</cp:lastPrinted>
  <dcterms:created xsi:type="dcterms:W3CDTF">2012-08-31T11:02:44Z</dcterms:created>
  <dcterms:modified xsi:type="dcterms:W3CDTF">2023-05-13T05:22:22Z</dcterms:modified>
</cp:coreProperties>
</file>